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2"/>
  </p:notesMasterIdLst>
  <p:sldIdLst>
    <p:sldId id="256" r:id="rId2"/>
    <p:sldId id="283" r:id="rId3"/>
    <p:sldId id="269" r:id="rId4"/>
    <p:sldId id="274" r:id="rId5"/>
    <p:sldId id="288" r:id="rId6"/>
    <p:sldId id="264" r:id="rId7"/>
    <p:sldId id="284" r:id="rId8"/>
    <p:sldId id="286" r:id="rId9"/>
    <p:sldId id="257" r:id="rId10"/>
    <p:sldId id="280" r:id="rId11"/>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778B8"/>
    <a:srgbClr val="95C86F"/>
    <a:srgbClr val="1E224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47FC9DA-08B1-49A2-B0E6-96335EEFBC0A}" v="3" dt="2026-02-18T11:53:52.769"/>
    <p1510:client id="{567A2099-8FE4-4EAD-9534-67284DA0DAA2}" v="1" dt="2026-02-18T08:21:22.917"/>
  </p1510:revLst>
</p1510:revInfo>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Stile medio 2 - Colore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C083E6E3-FA7D-4D7B-A595-EF9225AFEA82}" styleName="Stile chiaro 1 - Colore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F2DE63D5-997A-4646-A377-4702673A728D}" styleName="Stile chiaro 2 - Colore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1FECB4D8-DB02-4DC6-A0A2-4F2EBAE1DC90}" styleName="Stile medio 1 - Colore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984" autoAdjust="0"/>
    <p:restoredTop sz="86942" autoAdjust="0"/>
  </p:normalViewPr>
  <p:slideViewPr>
    <p:cSldViewPr snapToGrid="0">
      <p:cViewPr varScale="1">
        <p:scale>
          <a:sx n="68" d="100"/>
          <a:sy n="68" d="100"/>
        </p:scale>
        <p:origin x="960" y="62"/>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18" Type="http://schemas.microsoft.com/office/2015/10/relationships/revisionInfo" Target="revisionInfo.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17"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unice Oliveira" userId="23229175758_tp_box_2" providerId="OAuth2" clId="{608E3531-054A-4CE0-8D7B-50B33B4B3E36}"/>
    <pc:docChg chg="undo redo custSel addSld delSld modSld sldOrd modMainMaster">
      <pc:chgData name="Eunice Oliveira" userId="23229175758_tp_box_2" providerId="OAuth2" clId="{608E3531-054A-4CE0-8D7B-50B33B4B3E36}" dt="2026-02-18T13:04:14.092" v="1479" actId="113"/>
      <pc:docMkLst>
        <pc:docMk/>
      </pc:docMkLst>
      <pc:sldChg chg="addSp modSp mod">
        <pc:chgData name="Eunice Oliveira" userId="23229175758_tp_box_2" providerId="OAuth2" clId="{608E3531-054A-4CE0-8D7B-50B33B4B3E36}" dt="2026-02-13T15:05:42.671" v="140" actId="114"/>
        <pc:sldMkLst>
          <pc:docMk/>
          <pc:sldMk cId="2395922210" sldId="256"/>
        </pc:sldMkLst>
        <pc:spChg chg="add mod">
          <ac:chgData name="Eunice Oliveira" userId="23229175758_tp_box_2" providerId="OAuth2" clId="{608E3531-054A-4CE0-8D7B-50B33B4B3E36}" dt="2026-02-13T15:05:42.671" v="140" actId="114"/>
          <ac:spMkLst>
            <pc:docMk/>
            <pc:sldMk cId="2395922210" sldId="256"/>
            <ac:spMk id="2" creationId="{A49CA450-E62D-8125-C2E5-3330C42A6BF0}"/>
          </ac:spMkLst>
        </pc:spChg>
        <pc:spChg chg="mod">
          <ac:chgData name="Eunice Oliveira" userId="23229175758_tp_box_2" providerId="OAuth2" clId="{608E3531-054A-4CE0-8D7B-50B33B4B3E36}" dt="2026-02-13T15:05:19.612" v="119" actId="20577"/>
          <ac:spMkLst>
            <pc:docMk/>
            <pc:sldMk cId="2395922210" sldId="256"/>
            <ac:spMk id="4" creationId="{B67AA6AD-CCD9-4101-D694-B2F26A567FA1}"/>
          </ac:spMkLst>
        </pc:spChg>
        <pc:spChg chg="mod">
          <ac:chgData name="Eunice Oliveira" userId="23229175758_tp_box_2" providerId="OAuth2" clId="{608E3531-054A-4CE0-8D7B-50B33B4B3E36}" dt="2026-02-13T14:59:37.821" v="59" actId="20577"/>
          <ac:spMkLst>
            <pc:docMk/>
            <pc:sldMk cId="2395922210" sldId="256"/>
            <ac:spMk id="5" creationId="{4D9BF3D3-C198-E5A2-B448-3A421E07BA4F}"/>
          </ac:spMkLst>
        </pc:spChg>
      </pc:sldChg>
      <pc:sldChg chg="addSp delSp modSp mod">
        <pc:chgData name="Eunice Oliveira" userId="23229175758_tp_box_2" providerId="OAuth2" clId="{608E3531-054A-4CE0-8D7B-50B33B4B3E36}" dt="2026-02-18T11:53:52.769" v="1478" actId="164"/>
        <pc:sldMkLst>
          <pc:docMk/>
          <pc:sldMk cId="3326958973" sldId="257"/>
        </pc:sldMkLst>
        <pc:spChg chg="mod">
          <ac:chgData name="Eunice Oliveira" userId="23229175758_tp_box_2" providerId="OAuth2" clId="{608E3531-054A-4CE0-8D7B-50B33B4B3E36}" dt="2026-02-18T11:53:42.942" v="1477" actId="1076"/>
          <ac:spMkLst>
            <pc:docMk/>
            <pc:sldMk cId="3326958973" sldId="257"/>
            <ac:spMk id="38" creationId="{2D86D5B8-E245-B66B-C1A6-09CB1A31D6FD}"/>
          </ac:spMkLst>
        </pc:spChg>
        <pc:grpChg chg="mod">
          <ac:chgData name="Eunice Oliveira" userId="23229175758_tp_box_2" providerId="OAuth2" clId="{608E3531-054A-4CE0-8D7B-50B33B4B3E36}" dt="2026-02-18T11:53:52.769" v="1478" actId="164"/>
          <ac:grpSpMkLst>
            <pc:docMk/>
            <pc:sldMk cId="3326958973" sldId="257"/>
            <ac:grpSpMk id="10" creationId="{C610B372-772E-BDF1-F76C-CC05168ADEFE}"/>
          </ac:grpSpMkLst>
        </pc:grpChg>
        <pc:grpChg chg="add mod">
          <ac:chgData name="Eunice Oliveira" userId="23229175758_tp_box_2" providerId="OAuth2" clId="{608E3531-054A-4CE0-8D7B-50B33B4B3E36}" dt="2026-02-18T11:53:52.769" v="1478" actId="164"/>
          <ac:grpSpMkLst>
            <pc:docMk/>
            <pc:sldMk cId="3326958973" sldId="257"/>
            <ac:grpSpMk id="14" creationId="{EA66D474-687D-3771-8BC5-C22962050EC4}"/>
          </ac:grpSpMkLst>
        </pc:grpChg>
        <pc:picChg chg="add del mod">
          <ac:chgData name="Eunice Oliveira" userId="23229175758_tp_box_2" providerId="OAuth2" clId="{608E3531-054A-4CE0-8D7B-50B33B4B3E36}" dt="2026-02-18T11:53:25.058" v="1472" actId="478"/>
          <ac:picMkLst>
            <pc:docMk/>
            <pc:sldMk cId="3326958973" sldId="257"/>
            <ac:picMk id="4" creationId="{88DB29B4-FC59-4A10-7827-8E1F1A3C7969}"/>
          </ac:picMkLst>
        </pc:picChg>
        <pc:picChg chg="add mod">
          <ac:chgData name="Eunice Oliveira" userId="23229175758_tp_box_2" providerId="OAuth2" clId="{608E3531-054A-4CE0-8D7B-50B33B4B3E36}" dt="2026-02-18T11:53:52.769" v="1478" actId="164"/>
          <ac:picMkLst>
            <pc:docMk/>
            <pc:sldMk cId="3326958973" sldId="257"/>
            <ac:picMk id="12" creationId="{B69A5090-2EAE-FC69-2853-82F58C880492}"/>
          </ac:picMkLst>
        </pc:picChg>
      </pc:sldChg>
      <pc:sldChg chg="addSp delSp modSp mod modClrScheme chgLayout">
        <pc:chgData name="Eunice Oliveira" userId="23229175758_tp_box_2" providerId="OAuth2" clId="{608E3531-054A-4CE0-8D7B-50B33B4B3E36}" dt="2026-02-16T12:27:26.224" v="1444" actId="1076"/>
        <pc:sldMkLst>
          <pc:docMk/>
          <pc:sldMk cId="3333800685" sldId="264"/>
        </pc:sldMkLst>
        <pc:spChg chg="mod ord">
          <ac:chgData name="Eunice Oliveira" userId="23229175758_tp_box_2" providerId="OAuth2" clId="{608E3531-054A-4CE0-8D7B-50B33B4B3E36}" dt="2026-02-16T11:48:16.654" v="737" actId="26606"/>
          <ac:spMkLst>
            <pc:docMk/>
            <pc:sldMk cId="3333800685" sldId="264"/>
            <ac:spMk id="2" creationId="{7FA6A376-3D82-A61A-3C50-47983DE569B8}"/>
          </ac:spMkLst>
        </pc:spChg>
        <pc:spChg chg="mod">
          <ac:chgData name="Eunice Oliveira" userId="23229175758_tp_box_2" providerId="OAuth2" clId="{608E3531-054A-4CE0-8D7B-50B33B4B3E36}" dt="2026-02-16T11:48:16.654" v="737" actId="26606"/>
          <ac:spMkLst>
            <pc:docMk/>
            <pc:sldMk cId="3333800685" sldId="264"/>
            <ac:spMk id="3" creationId="{99975699-C2B6-ED08-DF6E-CD9C9BF9FF86}"/>
          </ac:spMkLst>
        </pc:spChg>
        <pc:spChg chg="mod">
          <ac:chgData name="Eunice Oliveira" userId="23229175758_tp_box_2" providerId="OAuth2" clId="{608E3531-054A-4CE0-8D7B-50B33B4B3E36}" dt="2026-02-16T12:09:01.464" v="978" actId="1076"/>
          <ac:spMkLst>
            <pc:docMk/>
            <pc:sldMk cId="3333800685" sldId="264"/>
            <ac:spMk id="4" creationId="{95CBF8DE-C62B-4C3B-85F3-EB615159A4F1}"/>
          </ac:spMkLst>
        </pc:spChg>
        <pc:spChg chg="mod">
          <ac:chgData name="Eunice Oliveira" userId="23229175758_tp_box_2" providerId="OAuth2" clId="{608E3531-054A-4CE0-8D7B-50B33B4B3E36}" dt="2026-02-16T12:27:13.753" v="1443" actId="27636"/>
          <ac:spMkLst>
            <pc:docMk/>
            <pc:sldMk cId="3333800685" sldId="264"/>
            <ac:spMk id="8" creationId="{89DBAD38-9862-D709-7B6C-D50A0C5F1371}"/>
          </ac:spMkLst>
        </pc:spChg>
        <pc:picChg chg="add mod modCrop">
          <ac:chgData name="Eunice Oliveira" userId="23229175758_tp_box_2" providerId="OAuth2" clId="{608E3531-054A-4CE0-8D7B-50B33B4B3E36}" dt="2026-02-16T12:27:26.224" v="1444" actId="1076"/>
          <ac:picMkLst>
            <pc:docMk/>
            <pc:sldMk cId="3333800685" sldId="264"/>
            <ac:picMk id="6" creationId="{FA64737A-9733-7451-C22B-A25D3C072015}"/>
          </ac:picMkLst>
        </pc:picChg>
        <pc:picChg chg="add mod modCrop">
          <ac:chgData name="Eunice Oliveira" userId="23229175758_tp_box_2" providerId="OAuth2" clId="{608E3531-054A-4CE0-8D7B-50B33B4B3E36}" dt="2026-02-16T12:27:26.224" v="1444" actId="1076"/>
          <ac:picMkLst>
            <pc:docMk/>
            <pc:sldMk cId="3333800685" sldId="264"/>
            <ac:picMk id="7" creationId="{F16755AB-EA2A-BEF4-1571-ED9526097537}"/>
          </ac:picMkLst>
        </pc:picChg>
        <pc:picChg chg="add mod modCrop">
          <ac:chgData name="Eunice Oliveira" userId="23229175758_tp_box_2" providerId="OAuth2" clId="{608E3531-054A-4CE0-8D7B-50B33B4B3E36}" dt="2026-02-16T12:27:26.224" v="1444" actId="1076"/>
          <ac:picMkLst>
            <pc:docMk/>
            <pc:sldMk cId="3333800685" sldId="264"/>
            <ac:picMk id="11" creationId="{72F751F7-74B2-EA03-9FC0-F2C70BE3F92B}"/>
          </ac:picMkLst>
        </pc:picChg>
        <pc:picChg chg="add mod modCrop">
          <ac:chgData name="Eunice Oliveira" userId="23229175758_tp_box_2" providerId="OAuth2" clId="{608E3531-054A-4CE0-8D7B-50B33B4B3E36}" dt="2026-02-16T12:27:26.224" v="1444" actId="1076"/>
          <ac:picMkLst>
            <pc:docMk/>
            <pc:sldMk cId="3333800685" sldId="264"/>
            <ac:picMk id="12" creationId="{CBD5105A-E4E9-EFDE-D817-2624EEBAB97D}"/>
          </ac:picMkLst>
        </pc:picChg>
        <pc:picChg chg="add mod modCrop">
          <ac:chgData name="Eunice Oliveira" userId="23229175758_tp_box_2" providerId="OAuth2" clId="{608E3531-054A-4CE0-8D7B-50B33B4B3E36}" dt="2026-02-16T12:27:26.224" v="1444" actId="1076"/>
          <ac:picMkLst>
            <pc:docMk/>
            <pc:sldMk cId="3333800685" sldId="264"/>
            <ac:picMk id="13" creationId="{AE0142E0-6E8A-6E4B-AC69-16A6CBA0A9FA}"/>
          </ac:picMkLst>
        </pc:picChg>
        <pc:picChg chg="add mod modCrop">
          <ac:chgData name="Eunice Oliveira" userId="23229175758_tp_box_2" providerId="OAuth2" clId="{608E3531-054A-4CE0-8D7B-50B33B4B3E36}" dt="2026-02-16T12:27:26.224" v="1444" actId="1076"/>
          <ac:picMkLst>
            <pc:docMk/>
            <pc:sldMk cId="3333800685" sldId="264"/>
            <ac:picMk id="14" creationId="{9D700C30-8216-3997-7080-EE9770A8843E}"/>
          </ac:picMkLst>
        </pc:picChg>
        <pc:picChg chg="add mod modCrop">
          <ac:chgData name="Eunice Oliveira" userId="23229175758_tp_box_2" providerId="OAuth2" clId="{608E3531-054A-4CE0-8D7B-50B33B4B3E36}" dt="2026-02-16T12:27:26.224" v="1444" actId="1076"/>
          <ac:picMkLst>
            <pc:docMk/>
            <pc:sldMk cId="3333800685" sldId="264"/>
            <ac:picMk id="18" creationId="{AF895588-C6DB-6DB9-C0CA-7B764D651FF2}"/>
          </ac:picMkLst>
        </pc:picChg>
        <pc:picChg chg="add mod">
          <ac:chgData name="Eunice Oliveira" userId="23229175758_tp_box_2" providerId="OAuth2" clId="{608E3531-054A-4CE0-8D7B-50B33B4B3E36}" dt="2026-02-16T12:27:26.224" v="1444" actId="1076"/>
          <ac:picMkLst>
            <pc:docMk/>
            <pc:sldMk cId="3333800685" sldId="264"/>
            <ac:picMk id="19" creationId="{4CD89516-94AE-10F8-47B7-A350C6FAC275}"/>
          </ac:picMkLst>
        </pc:picChg>
        <pc:picChg chg="add mod">
          <ac:chgData name="Eunice Oliveira" userId="23229175758_tp_box_2" providerId="OAuth2" clId="{608E3531-054A-4CE0-8D7B-50B33B4B3E36}" dt="2026-02-16T12:27:26.224" v="1444" actId="1076"/>
          <ac:picMkLst>
            <pc:docMk/>
            <pc:sldMk cId="3333800685" sldId="264"/>
            <ac:picMk id="20" creationId="{BED1292B-78F2-E088-9B83-2BE1FCB04854}"/>
          </ac:picMkLst>
        </pc:picChg>
        <pc:picChg chg="add mod">
          <ac:chgData name="Eunice Oliveira" userId="23229175758_tp_box_2" providerId="OAuth2" clId="{608E3531-054A-4CE0-8D7B-50B33B4B3E36}" dt="2026-02-16T12:08:57.856" v="977" actId="1076"/>
          <ac:picMkLst>
            <pc:docMk/>
            <pc:sldMk cId="3333800685" sldId="264"/>
            <ac:picMk id="21" creationId="{EF7EC6FB-44A4-1C7A-652D-40C7BF7B484B}"/>
          </ac:picMkLst>
        </pc:picChg>
        <pc:picChg chg="add mod">
          <ac:chgData name="Eunice Oliveira" userId="23229175758_tp_box_2" providerId="OAuth2" clId="{608E3531-054A-4CE0-8D7B-50B33B4B3E36}" dt="2026-02-16T12:27:26.224" v="1444" actId="1076"/>
          <ac:picMkLst>
            <pc:docMk/>
            <pc:sldMk cId="3333800685" sldId="264"/>
            <ac:picMk id="22" creationId="{9CAE133C-0B23-D780-637C-7D60C3236EF4}"/>
          </ac:picMkLst>
        </pc:picChg>
        <pc:picChg chg="add mod">
          <ac:chgData name="Eunice Oliveira" userId="23229175758_tp_box_2" providerId="OAuth2" clId="{608E3531-054A-4CE0-8D7B-50B33B4B3E36}" dt="2026-02-16T12:08:57.856" v="977" actId="1076"/>
          <ac:picMkLst>
            <pc:docMk/>
            <pc:sldMk cId="3333800685" sldId="264"/>
            <ac:picMk id="23" creationId="{8A81CB61-8B28-7BD5-5E94-82F10DCEF2FE}"/>
          </ac:picMkLst>
        </pc:picChg>
      </pc:sldChg>
      <pc:sldChg chg="addSp delSp modSp mod ord">
        <pc:chgData name="Eunice Oliveira" userId="23229175758_tp_box_2" providerId="OAuth2" clId="{608E3531-054A-4CE0-8D7B-50B33B4B3E36}" dt="2026-02-18T08:21:55.269" v="1459" actId="403"/>
        <pc:sldMkLst>
          <pc:docMk/>
          <pc:sldMk cId="915957572" sldId="269"/>
        </pc:sldMkLst>
        <pc:spChg chg="add mod">
          <ac:chgData name="Eunice Oliveira" userId="23229175758_tp_box_2" providerId="OAuth2" clId="{608E3531-054A-4CE0-8D7B-50B33B4B3E36}" dt="2026-02-16T11:34:05.572" v="625" actId="14100"/>
          <ac:spMkLst>
            <pc:docMk/>
            <pc:sldMk cId="915957572" sldId="269"/>
            <ac:spMk id="5" creationId="{B8BD06FD-AFC2-AC0E-E9D5-61EAF8D495AE}"/>
          </ac:spMkLst>
        </pc:spChg>
        <pc:spChg chg="mod">
          <ac:chgData name="Eunice Oliveira" userId="23229175758_tp_box_2" providerId="OAuth2" clId="{608E3531-054A-4CE0-8D7B-50B33B4B3E36}" dt="2026-02-18T08:21:55.269" v="1459" actId="403"/>
          <ac:spMkLst>
            <pc:docMk/>
            <pc:sldMk cId="915957572" sldId="269"/>
            <ac:spMk id="9" creationId="{DA4E032F-0CE3-26F3-B57C-E3E9024B783F}"/>
          </ac:spMkLst>
        </pc:spChg>
        <pc:picChg chg="add mod modCrop">
          <ac:chgData name="Eunice Oliveira" userId="23229175758_tp_box_2" providerId="OAuth2" clId="{608E3531-054A-4CE0-8D7B-50B33B4B3E36}" dt="2026-02-13T15:12:08.408" v="192" actId="18131"/>
          <ac:picMkLst>
            <pc:docMk/>
            <pc:sldMk cId="915957572" sldId="269"/>
            <ac:picMk id="7" creationId="{0AE25F5B-E511-007F-762F-3E3A85F0F603}"/>
          </ac:picMkLst>
        </pc:picChg>
      </pc:sldChg>
      <pc:sldChg chg="addSp delSp modSp mod ord">
        <pc:chgData name="Eunice Oliveira" userId="23229175758_tp_box_2" providerId="OAuth2" clId="{608E3531-054A-4CE0-8D7B-50B33B4B3E36}" dt="2026-02-16T12:47:16.187" v="1454" actId="33524"/>
        <pc:sldMkLst>
          <pc:docMk/>
          <pc:sldMk cId="3441867231" sldId="274"/>
        </pc:sldMkLst>
        <pc:spChg chg="mod">
          <ac:chgData name="Eunice Oliveira" userId="23229175758_tp_box_2" providerId="OAuth2" clId="{608E3531-054A-4CE0-8D7B-50B33B4B3E36}" dt="2026-02-16T12:26:41.388" v="1437" actId="403"/>
          <ac:spMkLst>
            <pc:docMk/>
            <pc:sldMk cId="3441867231" sldId="274"/>
            <ac:spMk id="6" creationId="{5B7F6B87-22F3-04E6-C46E-CAF1F204D803}"/>
          </ac:spMkLst>
        </pc:spChg>
        <pc:spChg chg="add del mod">
          <ac:chgData name="Eunice Oliveira" userId="23229175758_tp_box_2" providerId="OAuth2" clId="{608E3531-054A-4CE0-8D7B-50B33B4B3E36}" dt="2026-02-16T12:47:16.187" v="1454" actId="33524"/>
          <ac:spMkLst>
            <pc:docMk/>
            <pc:sldMk cId="3441867231" sldId="274"/>
            <ac:spMk id="7" creationId="{7D9B0848-DB05-F04A-396D-927B594EEB1D}"/>
          </ac:spMkLst>
        </pc:spChg>
        <pc:picChg chg="add mod modCrop">
          <ac:chgData name="Eunice Oliveira" userId="23229175758_tp_box_2" providerId="OAuth2" clId="{608E3531-054A-4CE0-8D7B-50B33B4B3E36}" dt="2026-02-16T12:47:01.461" v="1453" actId="18131"/>
          <ac:picMkLst>
            <pc:docMk/>
            <pc:sldMk cId="3441867231" sldId="274"/>
            <ac:picMk id="9" creationId="{EA38CFD7-12EF-A037-6DFB-889709E47902}"/>
          </ac:picMkLst>
        </pc:picChg>
      </pc:sldChg>
      <pc:sldChg chg="addSp delSp modSp new mod">
        <pc:chgData name="Eunice Oliveira" userId="23229175758_tp_box_2" providerId="OAuth2" clId="{608E3531-054A-4CE0-8D7B-50B33B4B3E36}" dt="2026-02-18T08:22:38.164" v="1467" actId="20577"/>
        <pc:sldMkLst>
          <pc:docMk/>
          <pc:sldMk cId="2783874867" sldId="283"/>
        </pc:sldMkLst>
        <pc:spChg chg="mod">
          <ac:chgData name="Eunice Oliveira" userId="23229175758_tp_box_2" providerId="OAuth2" clId="{608E3531-054A-4CE0-8D7B-50B33B4B3E36}" dt="2026-02-13T15:50:16.758" v="593" actId="1076"/>
          <ac:spMkLst>
            <pc:docMk/>
            <pc:sldMk cId="2783874867" sldId="283"/>
            <ac:spMk id="2" creationId="{9A5ED7F8-307E-4D8F-5F5A-D8710D8C511D}"/>
          </ac:spMkLst>
        </pc:spChg>
        <pc:spChg chg="mod">
          <ac:chgData name="Eunice Oliveira" userId="23229175758_tp_box_2" providerId="OAuth2" clId="{608E3531-054A-4CE0-8D7B-50B33B4B3E36}" dt="2026-02-16T12:25:57.799" v="1431" actId="404"/>
          <ac:spMkLst>
            <pc:docMk/>
            <pc:sldMk cId="2783874867" sldId="283"/>
            <ac:spMk id="3" creationId="{FF1A3CC2-E02B-614D-1557-5DD995CB54EE}"/>
          </ac:spMkLst>
        </pc:spChg>
        <pc:spChg chg="add mod">
          <ac:chgData name="Eunice Oliveira" userId="23229175758_tp_box_2" providerId="OAuth2" clId="{608E3531-054A-4CE0-8D7B-50B33B4B3E36}" dt="2026-02-18T08:22:38.164" v="1467" actId="20577"/>
          <ac:spMkLst>
            <pc:docMk/>
            <pc:sldMk cId="2783874867" sldId="283"/>
            <ac:spMk id="7" creationId="{F177D2A9-8A12-4A60-1A45-970886A654DC}"/>
          </ac:spMkLst>
        </pc:spChg>
        <pc:grpChg chg="add mod">
          <ac:chgData name="Eunice Oliveira" userId="23229175758_tp_box_2" providerId="OAuth2" clId="{608E3531-054A-4CE0-8D7B-50B33B4B3E36}" dt="2026-02-18T08:21:30.486" v="1458" actId="34135"/>
          <ac:grpSpMkLst>
            <pc:docMk/>
            <pc:sldMk cId="2783874867" sldId="283"/>
            <ac:grpSpMk id="8" creationId="{07FB5505-1DB6-154E-8E80-4CD815FF47B2}"/>
          </ac:grpSpMkLst>
        </pc:grpChg>
        <pc:picChg chg="add mod ord">
          <ac:chgData name="Eunice Oliveira" userId="23229175758_tp_box_2" providerId="OAuth2" clId="{608E3531-054A-4CE0-8D7B-50B33B4B3E36}" dt="2026-02-18T08:21:30.486" v="1458" actId="34135"/>
          <ac:picMkLst>
            <pc:docMk/>
            <pc:sldMk cId="2783874867" sldId="283"/>
            <ac:picMk id="14" creationId="{49A50B32-B376-299C-7FA7-977E46969FD9}"/>
          </ac:picMkLst>
        </pc:picChg>
        <pc:inkChg chg="add mod">
          <ac:chgData name="Eunice Oliveira" userId="23229175758_tp_box_2" providerId="OAuth2" clId="{608E3531-054A-4CE0-8D7B-50B33B4B3E36}" dt="2026-02-18T08:21:30.486" v="1458" actId="34135"/>
          <ac:inkMkLst>
            <pc:docMk/>
            <pc:sldMk cId="2783874867" sldId="283"/>
            <ac:inkMk id="30" creationId="{BF74544E-B02C-29D9-1492-52BE4613CA68}"/>
          </ac:inkMkLst>
        </pc:inkChg>
        <pc:inkChg chg="add mod">
          <ac:chgData name="Eunice Oliveira" userId="23229175758_tp_box_2" providerId="OAuth2" clId="{608E3531-054A-4CE0-8D7B-50B33B4B3E36}" dt="2026-02-18T08:21:30.486" v="1458" actId="34135"/>
          <ac:inkMkLst>
            <pc:docMk/>
            <pc:sldMk cId="2783874867" sldId="283"/>
            <ac:inkMk id="31" creationId="{A8609DB7-75CD-EA0A-D6B9-9E39E3006CB3}"/>
          </ac:inkMkLst>
        </pc:inkChg>
        <pc:inkChg chg="add">
          <ac:chgData name="Eunice Oliveira" userId="23229175758_tp_box_2" providerId="OAuth2" clId="{608E3531-054A-4CE0-8D7B-50B33B4B3E36}" dt="2026-02-13T15:47:03.260" v="572" actId="9405"/>
          <ac:inkMkLst>
            <pc:docMk/>
            <pc:sldMk cId="2783874867" sldId="283"/>
            <ac:inkMk id="33" creationId="{5D63D01C-CB5B-1F9F-D614-F0B617533CA2}"/>
          </ac:inkMkLst>
        </pc:inkChg>
        <pc:inkChg chg="add mod">
          <ac:chgData name="Eunice Oliveira" userId="23229175758_tp_box_2" providerId="OAuth2" clId="{608E3531-054A-4CE0-8D7B-50B33B4B3E36}" dt="2026-02-18T08:21:30.486" v="1458" actId="34135"/>
          <ac:inkMkLst>
            <pc:docMk/>
            <pc:sldMk cId="2783874867" sldId="283"/>
            <ac:inkMk id="34" creationId="{860E7F51-914A-A16E-9CD1-F0DAB8DA4286}"/>
          </ac:inkMkLst>
        </pc:inkChg>
        <pc:inkChg chg="add mod">
          <ac:chgData name="Eunice Oliveira" userId="23229175758_tp_box_2" providerId="OAuth2" clId="{608E3531-054A-4CE0-8D7B-50B33B4B3E36}" dt="2026-02-18T08:21:30.486" v="1458" actId="34135"/>
          <ac:inkMkLst>
            <pc:docMk/>
            <pc:sldMk cId="2783874867" sldId="283"/>
            <ac:inkMk id="35" creationId="{463CBB76-2C24-D4C3-99FE-4D7C6FE6214C}"/>
          </ac:inkMkLst>
        </pc:inkChg>
        <pc:inkChg chg="add mod">
          <ac:chgData name="Eunice Oliveira" userId="23229175758_tp_box_2" providerId="OAuth2" clId="{608E3531-054A-4CE0-8D7B-50B33B4B3E36}" dt="2026-02-18T08:21:30.486" v="1458" actId="34135"/>
          <ac:inkMkLst>
            <pc:docMk/>
            <pc:sldMk cId="2783874867" sldId="283"/>
            <ac:inkMk id="36" creationId="{2E5150A4-6223-02AC-DCE1-D6CB0444C238}"/>
          </ac:inkMkLst>
        </pc:inkChg>
        <pc:inkChg chg="add">
          <ac:chgData name="Eunice Oliveira" userId="23229175758_tp_box_2" providerId="OAuth2" clId="{608E3531-054A-4CE0-8D7B-50B33B4B3E36}" dt="2026-02-13T15:47:37.753" v="578" actId="9405"/>
          <ac:inkMkLst>
            <pc:docMk/>
            <pc:sldMk cId="2783874867" sldId="283"/>
            <ac:inkMk id="38" creationId="{F5B8F2F7-0CE4-36A8-19C3-AB54FBB9390E}"/>
          </ac:inkMkLst>
        </pc:inkChg>
        <pc:inkChg chg="add mod">
          <ac:chgData name="Eunice Oliveira" userId="23229175758_tp_box_2" providerId="OAuth2" clId="{608E3531-054A-4CE0-8D7B-50B33B4B3E36}" dt="2026-02-18T08:21:30.486" v="1458" actId="34135"/>
          <ac:inkMkLst>
            <pc:docMk/>
            <pc:sldMk cId="2783874867" sldId="283"/>
            <ac:inkMk id="39" creationId="{BC931F8C-575A-7977-A17C-183BA1324CAD}"/>
          </ac:inkMkLst>
        </pc:inkChg>
        <pc:inkChg chg="add mod">
          <ac:chgData name="Eunice Oliveira" userId="23229175758_tp_box_2" providerId="OAuth2" clId="{608E3531-054A-4CE0-8D7B-50B33B4B3E36}" dt="2026-02-18T08:21:30.486" v="1458" actId="34135"/>
          <ac:inkMkLst>
            <pc:docMk/>
            <pc:sldMk cId="2783874867" sldId="283"/>
            <ac:inkMk id="40" creationId="{0181808D-D43C-9914-D9AC-D81B16D4908A}"/>
          </ac:inkMkLst>
        </pc:inkChg>
        <pc:inkChg chg="add mod">
          <ac:chgData name="Eunice Oliveira" userId="23229175758_tp_box_2" providerId="OAuth2" clId="{608E3531-054A-4CE0-8D7B-50B33B4B3E36}" dt="2026-02-18T08:21:30.486" v="1458" actId="34135"/>
          <ac:inkMkLst>
            <pc:docMk/>
            <pc:sldMk cId="2783874867" sldId="283"/>
            <ac:inkMk id="41" creationId="{5CDA6D85-8FE3-8F87-5E83-EF4A220748B6}"/>
          </ac:inkMkLst>
        </pc:inkChg>
      </pc:sldChg>
      <pc:sldChg chg="addSp delSp modSp new mod modClrScheme chgLayout">
        <pc:chgData name="Eunice Oliveira" userId="23229175758_tp_box_2" providerId="OAuth2" clId="{608E3531-054A-4CE0-8D7B-50B33B4B3E36}" dt="2026-02-16T12:27:53.477" v="1447" actId="255"/>
        <pc:sldMkLst>
          <pc:docMk/>
          <pc:sldMk cId="3318609034" sldId="284"/>
        </pc:sldMkLst>
        <pc:spChg chg="mod">
          <ac:chgData name="Eunice Oliveira" userId="23229175758_tp_box_2" providerId="OAuth2" clId="{608E3531-054A-4CE0-8D7B-50B33B4B3E36}" dt="2026-02-16T11:55:16.363" v="829" actId="26606"/>
          <ac:spMkLst>
            <pc:docMk/>
            <pc:sldMk cId="3318609034" sldId="284"/>
            <ac:spMk id="2" creationId="{760AF946-9DD1-6643-1053-D178D77F6F34}"/>
          </ac:spMkLst>
        </pc:spChg>
        <pc:spChg chg="mod">
          <ac:chgData name="Eunice Oliveira" userId="23229175758_tp_box_2" providerId="OAuth2" clId="{608E3531-054A-4CE0-8D7B-50B33B4B3E36}" dt="2026-02-16T11:55:16.363" v="829" actId="26606"/>
          <ac:spMkLst>
            <pc:docMk/>
            <pc:sldMk cId="3318609034" sldId="284"/>
            <ac:spMk id="3" creationId="{58748C5F-4F59-4310-2C97-E397DF29B6BF}"/>
          </ac:spMkLst>
        </pc:spChg>
        <pc:spChg chg="mod">
          <ac:chgData name="Eunice Oliveira" userId="23229175758_tp_box_2" providerId="OAuth2" clId="{608E3531-054A-4CE0-8D7B-50B33B4B3E36}" dt="2026-02-16T11:55:16.363" v="829" actId="26606"/>
          <ac:spMkLst>
            <pc:docMk/>
            <pc:sldMk cId="3318609034" sldId="284"/>
            <ac:spMk id="4" creationId="{8D264DD8-9146-AD37-473F-DEC694C221A5}"/>
          </ac:spMkLst>
        </pc:spChg>
        <pc:spChg chg="add mod ord">
          <ac:chgData name="Eunice Oliveira" userId="23229175758_tp_box_2" providerId="OAuth2" clId="{608E3531-054A-4CE0-8D7B-50B33B4B3E36}" dt="2026-02-16T12:27:31.645" v="1445" actId="404"/>
          <ac:spMkLst>
            <pc:docMk/>
            <pc:sldMk cId="3318609034" sldId="284"/>
            <ac:spMk id="6" creationId="{01E44939-04D3-FFAF-8C07-32D81A0D9F79}"/>
          </ac:spMkLst>
        </pc:spChg>
        <pc:spChg chg="add mod">
          <ac:chgData name="Eunice Oliveira" userId="23229175758_tp_box_2" providerId="OAuth2" clId="{608E3531-054A-4CE0-8D7B-50B33B4B3E36}" dt="2026-02-16T12:19:32.452" v="1299" actId="1038"/>
          <ac:spMkLst>
            <pc:docMk/>
            <pc:sldMk cId="3318609034" sldId="284"/>
            <ac:spMk id="8" creationId="{01D96CE6-7ECC-B34F-EA28-F40080E407B5}"/>
          </ac:spMkLst>
        </pc:spChg>
        <pc:spChg chg="add mod">
          <ac:chgData name="Eunice Oliveira" userId="23229175758_tp_box_2" providerId="OAuth2" clId="{608E3531-054A-4CE0-8D7B-50B33B4B3E36}" dt="2026-02-16T12:19:26.347" v="1297" actId="1035"/>
          <ac:spMkLst>
            <pc:docMk/>
            <pc:sldMk cId="3318609034" sldId="284"/>
            <ac:spMk id="11" creationId="{F1580286-1748-4433-CCE6-AB8A656019C4}"/>
          </ac:spMkLst>
        </pc:spChg>
        <pc:spChg chg="add mod">
          <ac:chgData name="Eunice Oliveira" userId="23229175758_tp_box_2" providerId="OAuth2" clId="{608E3531-054A-4CE0-8D7B-50B33B4B3E36}" dt="2026-02-16T12:20:54.246" v="1323" actId="1076"/>
          <ac:spMkLst>
            <pc:docMk/>
            <pc:sldMk cId="3318609034" sldId="284"/>
            <ac:spMk id="12" creationId="{150C3E3E-7A4C-F43D-6F84-17ACE03D067E}"/>
          </ac:spMkLst>
        </pc:spChg>
        <pc:spChg chg="add mod">
          <ac:chgData name="Eunice Oliveira" userId="23229175758_tp_box_2" providerId="OAuth2" clId="{608E3531-054A-4CE0-8D7B-50B33B4B3E36}" dt="2026-02-16T12:19:51.474" v="1306" actId="1038"/>
          <ac:spMkLst>
            <pc:docMk/>
            <pc:sldMk cId="3318609034" sldId="284"/>
            <ac:spMk id="13" creationId="{B9C935A8-D65B-AE47-56A6-52B6717A7116}"/>
          </ac:spMkLst>
        </pc:spChg>
        <pc:spChg chg="add mod">
          <ac:chgData name="Eunice Oliveira" userId="23229175758_tp_box_2" providerId="OAuth2" clId="{608E3531-054A-4CE0-8D7B-50B33B4B3E36}" dt="2026-02-16T12:24:16.733" v="1404" actId="1076"/>
          <ac:spMkLst>
            <pc:docMk/>
            <pc:sldMk cId="3318609034" sldId="284"/>
            <ac:spMk id="14" creationId="{0D060F69-A1B0-BECE-73CE-601F41A48FD6}"/>
          </ac:spMkLst>
        </pc:spChg>
        <pc:spChg chg="add del mod">
          <ac:chgData name="Eunice Oliveira" userId="23229175758_tp_box_2" providerId="OAuth2" clId="{608E3531-054A-4CE0-8D7B-50B33B4B3E36}" dt="2026-02-16T12:21:49.931" v="1339" actId="1038"/>
          <ac:spMkLst>
            <pc:docMk/>
            <pc:sldMk cId="3318609034" sldId="284"/>
            <ac:spMk id="15" creationId="{87E01420-3398-D434-B9BE-617BD0ACFA21}"/>
          </ac:spMkLst>
        </pc:spChg>
        <pc:spChg chg="add mod">
          <ac:chgData name="Eunice Oliveira" userId="23229175758_tp_box_2" providerId="OAuth2" clId="{608E3531-054A-4CE0-8D7B-50B33B4B3E36}" dt="2026-02-16T12:22:16.980" v="1343" actId="1037"/>
          <ac:spMkLst>
            <pc:docMk/>
            <pc:sldMk cId="3318609034" sldId="284"/>
            <ac:spMk id="16" creationId="{86DBD55B-6F1A-A3C2-E9B7-D918CEEEFE55}"/>
          </ac:spMkLst>
        </pc:spChg>
        <pc:spChg chg="add mod">
          <ac:chgData name="Eunice Oliveira" userId="23229175758_tp_box_2" providerId="OAuth2" clId="{608E3531-054A-4CE0-8D7B-50B33B4B3E36}" dt="2026-02-16T12:20:14.630" v="1318" actId="1076"/>
          <ac:spMkLst>
            <pc:docMk/>
            <pc:sldMk cId="3318609034" sldId="284"/>
            <ac:spMk id="17" creationId="{200E6163-50AB-86FA-6B80-0ACC3A95BD13}"/>
          </ac:spMkLst>
        </pc:spChg>
        <pc:spChg chg="add mod">
          <ac:chgData name="Eunice Oliveira" userId="23229175758_tp_box_2" providerId="OAuth2" clId="{608E3531-054A-4CE0-8D7B-50B33B4B3E36}" dt="2026-02-16T12:24:53.642" v="1426" actId="1076"/>
          <ac:spMkLst>
            <pc:docMk/>
            <pc:sldMk cId="3318609034" sldId="284"/>
            <ac:spMk id="25" creationId="{EAC4616D-98B4-D949-3A9F-C26050D58D75}"/>
          </ac:spMkLst>
        </pc:spChg>
        <pc:graphicFrameChg chg="add mod modGraphic">
          <ac:chgData name="Eunice Oliveira" userId="23229175758_tp_box_2" providerId="OAuth2" clId="{608E3531-054A-4CE0-8D7B-50B33B4B3E36}" dt="2026-02-16T12:27:53.477" v="1447" actId="255"/>
          <ac:graphicFrameMkLst>
            <pc:docMk/>
            <pc:sldMk cId="3318609034" sldId="284"/>
            <ac:graphicFrameMk id="7" creationId="{249EEBCA-3963-BC86-75F3-211080FDF9B2}"/>
          </ac:graphicFrameMkLst>
        </pc:graphicFrameChg>
        <pc:picChg chg="add mod">
          <ac:chgData name="Eunice Oliveira" userId="23229175758_tp_box_2" providerId="OAuth2" clId="{608E3531-054A-4CE0-8D7B-50B33B4B3E36}" dt="2026-02-16T12:19:09.804" v="1291" actId="1037"/>
          <ac:picMkLst>
            <pc:docMk/>
            <pc:sldMk cId="3318609034" sldId="284"/>
            <ac:picMk id="10" creationId="{F3460E1A-1259-85F1-0E1C-C049BB45C1FB}"/>
          </ac:picMkLst>
        </pc:picChg>
        <pc:picChg chg="add mod">
          <ac:chgData name="Eunice Oliveira" userId="23229175758_tp_box_2" providerId="OAuth2" clId="{608E3531-054A-4CE0-8D7B-50B33B4B3E36}" dt="2026-02-16T12:20:56.111" v="1324" actId="1076"/>
          <ac:picMkLst>
            <pc:docMk/>
            <pc:sldMk cId="3318609034" sldId="284"/>
            <ac:picMk id="18" creationId="{949CE155-8B0F-9509-22E7-1CCEFB9F079F}"/>
          </ac:picMkLst>
        </pc:picChg>
        <pc:picChg chg="add mod">
          <ac:chgData name="Eunice Oliveira" userId="23229175758_tp_box_2" providerId="OAuth2" clId="{608E3531-054A-4CE0-8D7B-50B33B4B3E36}" dt="2026-02-16T12:21:44.168" v="1335" actId="1037"/>
          <ac:picMkLst>
            <pc:docMk/>
            <pc:sldMk cId="3318609034" sldId="284"/>
            <ac:picMk id="19" creationId="{A08448E8-33AD-FFC9-1975-4FF83A0F2218}"/>
          </ac:picMkLst>
        </pc:picChg>
        <pc:picChg chg="add mod">
          <ac:chgData name="Eunice Oliveira" userId="23229175758_tp_box_2" providerId="OAuth2" clId="{608E3531-054A-4CE0-8D7B-50B33B4B3E36}" dt="2026-02-16T12:22:13.380" v="1342" actId="14100"/>
          <ac:picMkLst>
            <pc:docMk/>
            <pc:sldMk cId="3318609034" sldId="284"/>
            <ac:picMk id="20" creationId="{9117384F-A17B-C583-D9AB-7614DA52991B}"/>
          </ac:picMkLst>
        </pc:picChg>
        <pc:picChg chg="add mod">
          <ac:chgData name="Eunice Oliveira" userId="23229175758_tp_box_2" providerId="OAuth2" clId="{608E3531-054A-4CE0-8D7B-50B33B4B3E36}" dt="2026-02-16T12:22:41.435" v="1346" actId="14100"/>
          <ac:picMkLst>
            <pc:docMk/>
            <pc:sldMk cId="3318609034" sldId="284"/>
            <ac:picMk id="21" creationId="{4AEAD2E3-FC26-7245-EE6E-C1D32A78C204}"/>
          </ac:picMkLst>
        </pc:picChg>
        <pc:picChg chg="add mod">
          <ac:chgData name="Eunice Oliveira" userId="23229175758_tp_box_2" providerId="OAuth2" clId="{608E3531-054A-4CE0-8D7B-50B33B4B3E36}" dt="2026-02-16T12:23:27.905" v="1356" actId="1037"/>
          <ac:picMkLst>
            <pc:docMk/>
            <pc:sldMk cId="3318609034" sldId="284"/>
            <ac:picMk id="22" creationId="{30E3D3B7-970D-B773-C081-D268957D4995}"/>
          </ac:picMkLst>
        </pc:picChg>
        <pc:picChg chg="add mod">
          <ac:chgData name="Eunice Oliveira" userId="23229175758_tp_box_2" providerId="OAuth2" clId="{608E3531-054A-4CE0-8D7B-50B33B4B3E36}" dt="2026-02-16T12:23:52.506" v="1399" actId="1035"/>
          <ac:picMkLst>
            <pc:docMk/>
            <pc:sldMk cId="3318609034" sldId="284"/>
            <ac:picMk id="23" creationId="{B0C49FF9-FFF4-01FD-E4B2-4643FF13AB74}"/>
          </ac:picMkLst>
        </pc:picChg>
        <pc:picChg chg="add mod">
          <ac:chgData name="Eunice Oliveira" userId="23229175758_tp_box_2" providerId="OAuth2" clId="{608E3531-054A-4CE0-8D7B-50B33B4B3E36}" dt="2026-02-16T12:24:19.546" v="1405" actId="14100"/>
          <ac:picMkLst>
            <pc:docMk/>
            <pc:sldMk cId="3318609034" sldId="284"/>
            <ac:picMk id="24" creationId="{B5043CBC-A408-5140-AEFA-6D21E688DE87}"/>
          </ac:picMkLst>
        </pc:picChg>
      </pc:sldChg>
      <pc:sldChg chg="addSp delSp modSp add mod">
        <pc:chgData name="Eunice Oliveira" userId="23229175758_tp_box_2" providerId="OAuth2" clId="{608E3531-054A-4CE0-8D7B-50B33B4B3E36}" dt="2026-02-18T13:04:14.092" v="1479" actId="113"/>
        <pc:sldMkLst>
          <pc:docMk/>
          <pc:sldMk cId="4038692107" sldId="286"/>
        </pc:sldMkLst>
        <pc:spChg chg="mod">
          <ac:chgData name="Eunice Oliveira" userId="23229175758_tp_box_2" providerId="OAuth2" clId="{608E3531-054A-4CE0-8D7B-50B33B4B3E36}" dt="2026-02-16T11:55:50.478" v="839" actId="403"/>
          <ac:spMkLst>
            <pc:docMk/>
            <pc:sldMk cId="4038692107" sldId="286"/>
            <ac:spMk id="5" creationId="{25688AAF-F011-D3B0-91D3-224123C801F7}"/>
          </ac:spMkLst>
        </pc:spChg>
        <pc:spChg chg="add mod">
          <ac:chgData name="Eunice Oliveira" userId="23229175758_tp_box_2" providerId="OAuth2" clId="{608E3531-054A-4CE0-8D7B-50B33B4B3E36}" dt="2026-02-18T08:23:01.766" v="1468" actId="1076"/>
          <ac:spMkLst>
            <pc:docMk/>
            <pc:sldMk cId="4038692107" sldId="286"/>
            <ac:spMk id="7" creationId="{BAA03574-1C8E-90D2-9DE1-4CFD5C4BF40D}"/>
          </ac:spMkLst>
        </pc:spChg>
        <pc:spChg chg="add mod">
          <ac:chgData name="Eunice Oliveira" userId="23229175758_tp_box_2" providerId="OAuth2" clId="{608E3531-054A-4CE0-8D7B-50B33B4B3E36}" dt="2026-02-16T12:03:21.125" v="918" actId="113"/>
          <ac:spMkLst>
            <pc:docMk/>
            <pc:sldMk cId="4038692107" sldId="286"/>
            <ac:spMk id="18" creationId="{5FC86592-37FA-60A7-5886-8E9CB6E8C1B3}"/>
          </ac:spMkLst>
        </pc:spChg>
        <pc:spChg chg="add mod">
          <ac:chgData name="Eunice Oliveira" userId="23229175758_tp_box_2" providerId="OAuth2" clId="{608E3531-054A-4CE0-8D7B-50B33B4B3E36}" dt="2026-02-18T13:04:14.092" v="1479" actId="113"/>
          <ac:spMkLst>
            <pc:docMk/>
            <pc:sldMk cId="4038692107" sldId="286"/>
            <ac:spMk id="23" creationId="{4A2A140C-8D26-0A33-DB9F-14EDFA481661}"/>
          </ac:spMkLst>
        </pc:spChg>
        <pc:picChg chg="add mod">
          <ac:chgData name="Eunice Oliveira" userId="23229175758_tp_box_2" providerId="OAuth2" clId="{608E3531-054A-4CE0-8D7B-50B33B4B3E36}" dt="2026-02-16T12:03:05.854" v="912" actId="1076"/>
          <ac:picMkLst>
            <pc:docMk/>
            <pc:sldMk cId="4038692107" sldId="286"/>
            <ac:picMk id="19" creationId="{87181D64-40E7-87B7-EE74-409AE4F621AB}"/>
          </ac:picMkLst>
        </pc:picChg>
        <pc:picChg chg="add mod">
          <ac:chgData name="Eunice Oliveira" userId="23229175758_tp_box_2" providerId="OAuth2" clId="{608E3531-054A-4CE0-8D7B-50B33B4B3E36}" dt="2026-02-16T12:03:05.854" v="912" actId="1076"/>
          <ac:picMkLst>
            <pc:docMk/>
            <pc:sldMk cId="4038692107" sldId="286"/>
            <ac:picMk id="20" creationId="{3FC708C9-C559-5058-4F21-565B99E79FC9}"/>
          </ac:picMkLst>
        </pc:picChg>
        <pc:picChg chg="add mod">
          <ac:chgData name="Eunice Oliveira" userId="23229175758_tp_box_2" providerId="OAuth2" clId="{608E3531-054A-4CE0-8D7B-50B33B4B3E36}" dt="2026-02-16T12:01:35.608" v="890" actId="1076"/>
          <ac:picMkLst>
            <pc:docMk/>
            <pc:sldMk cId="4038692107" sldId="286"/>
            <ac:picMk id="21" creationId="{9B42663A-2112-7849-7D5C-4E06DF39124A}"/>
          </ac:picMkLst>
        </pc:picChg>
        <pc:picChg chg="add mod">
          <ac:chgData name="Eunice Oliveira" userId="23229175758_tp_box_2" providerId="OAuth2" clId="{608E3531-054A-4CE0-8D7B-50B33B4B3E36}" dt="2026-02-16T12:01:35.608" v="890" actId="1076"/>
          <ac:picMkLst>
            <pc:docMk/>
            <pc:sldMk cId="4038692107" sldId="286"/>
            <ac:picMk id="22" creationId="{0288A290-C726-7BD9-2062-27AC848B0B1F}"/>
          </ac:picMkLst>
        </pc:picChg>
      </pc:sldChg>
      <pc:sldChg chg="addSp delSp modSp new mod">
        <pc:chgData name="Eunice Oliveira" userId="23229175758_tp_box_2" providerId="OAuth2" clId="{608E3531-054A-4CE0-8D7B-50B33B4B3E36}" dt="2026-02-18T08:22:16.303" v="1460" actId="1076"/>
        <pc:sldMkLst>
          <pc:docMk/>
          <pc:sldMk cId="2129574634" sldId="288"/>
        </pc:sldMkLst>
        <pc:spChg chg="mod">
          <ac:chgData name="Eunice Oliveira" userId="23229175758_tp_box_2" providerId="OAuth2" clId="{608E3531-054A-4CE0-8D7B-50B33B4B3E36}" dt="2026-02-16T12:27:05.119" v="1441" actId="403"/>
          <ac:spMkLst>
            <pc:docMk/>
            <pc:sldMk cId="2129574634" sldId="288"/>
            <ac:spMk id="8" creationId="{B656FFCF-80E6-9A75-40F7-0483F033C070}"/>
          </ac:spMkLst>
        </pc:spChg>
        <pc:spChg chg="mod">
          <ac:chgData name="Eunice Oliveira" userId="23229175758_tp_box_2" providerId="OAuth2" clId="{608E3531-054A-4CE0-8D7B-50B33B4B3E36}" dt="2026-02-18T08:22:16.303" v="1460" actId="1076"/>
          <ac:spMkLst>
            <pc:docMk/>
            <pc:sldMk cId="2129574634" sldId="288"/>
            <ac:spMk id="9" creationId="{EE42F21C-441A-7A85-9952-629535E5444C}"/>
          </ac:spMkLst>
        </pc:spChg>
        <pc:picChg chg="add mod">
          <ac:chgData name="Eunice Oliveira" userId="23229175758_tp_box_2" providerId="OAuth2" clId="{608E3531-054A-4CE0-8D7B-50B33B4B3E36}" dt="2026-02-16T11:47:27.234" v="733" actId="931"/>
          <ac:picMkLst>
            <pc:docMk/>
            <pc:sldMk cId="2129574634" sldId="288"/>
            <ac:picMk id="11" creationId="{83CB2C50-0A91-CEA1-E300-503CD4B82294}"/>
          </ac:picMkLst>
        </pc:picChg>
        <pc:picChg chg="add mod">
          <ac:chgData name="Eunice Oliveira" userId="23229175758_tp_box_2" providerId="OAuth2" clId="{608E3531-054A-4CE0-8D7B-50B33B4B3E36}" dt="2026-02-16T11:47:43.893" v="734" actId="931"/>
          <ac:picMkLst>
            <pc:docMk/>
            <pc:sldMk cId="2129574634" sldId="288"/>
            <ac:picMk id="13" creationId="{F7A28DC7-81DF-DEDC-225E-2EC5E9AC276E}"/>
          </ac:picMkLst>
        </pc:picChg>
        <pc:picChg chg="add mod">
          <ac:chgData name="Eunice Oliveira" userId="23229175758_tp_box_2" providerId="OAuth2" clId="{608E3531-054A-4CE0-8D7B-50B33B4B3E36}" dt="2026-02-16T11:47:58.386" v="735" actId="931"/>
          <ac:picMkLst>
            <pc:docMk/>
            <pc:sldMk cId="2129574634" sldId="288"/>
            <ac:picMk id="15" creationId="{A24D00D2-0CD1-CB75-5C91-D5F5A23354CE}"/>
          </ac:picMkLst>
        </pc:picChg>
      </pc:sldChg>
      <pc:sldMasterChg chg="modSldLayout">
        <pc:chgData name="Eunice Oliveira" userId="23229175758_tp_box_2" providerId="OAuth2" clId="{608E3531-054A-4CE0-8D7B-50B33B4B3E36}" dt="2026-02-16T11:34:21.461" v="627" actId="14100"/>
        <pc:sldMasterMkLst>
          <pc:docMk/>
          <pc:sldMasterMk cId="3280258244" sldId="2147483648"/>
        </pc:sldMasterMkLst>
        <pc:sldLayoutChg chg="modSp mod">
          <pc:chgData name="Eunice Oliveira" userId="23229175758_tp_box_2" providerId="OAuth2" clId="{608E3531-054A-4CE0-8D7B-50B33B4B3E36}" dt="2026-02-16T11:34:21.461" v="627" actId="14100"/>
          <pc:sldLayoutMkLst>
            <pc:docMk/>
            <pc:sldMasterMk cId="3280258244" sldId="2147483648"/>
            <pc:sldLayoutMk cId="3085497487" sldId="2147483665"/>
          </pc:sldLayoutMkLst>
          <pc:spChg chg="mod">
            <ac:chgData name="Eunice Oliveira" userId="23229175758_tp_box_2" providerId="OAuth2" clId="{608E3531-054A-4CE0-8D7B-50B33B4B3E36}" dt="2026-02-16T11:34:21.461" v="627" actId="14100"/>
            <ac:spMkLst>
              <pc:docMk/>
              <pc:sldMasterMk cId="3280258244" sldId="2147483648"/>
              <pc:sldLayoutMk cId="3085497487" sldId="2147483665"/>
              <ac:spMk id="5" creationId="{234C1B51-177A-362A-0F7A-127AFDB7256E}"/>
            </ac:spMkLst>
          </pc:spChg>
        </pc:sldLayoutChg>
      </pc:sldMasterChg>
    </pc:docChg>
  </pc:docChgLst>
</pc:chgInfo>
</file>

<file path=ppt/diagrams/_rels/data1.xml.rels><?xml version="1.0" encoding="UTF-8" standalone="yes"?>
<Relationships xmlns="http://schemas.openxmlformats.org/package/2006/relationships"><Relationship Id="rId2" Type="http://schemas.openxmlformats.org/officeDocument/2006/relationships/image" Target="../media/image22.svg"/><Relationship Id="rId1" Type="http://schemas.openxmlformats.org/officeDocument/2006/relationships/image" Target="../media/image21.png"/></Relationships>
</file>

<file path=ppt/diagrams/_rels/drawing1.xml.rels><?xml version="1.0" encoding="UTF-8" standalone="yes"?>
<Relationships xmlns="http://schemas.openxmlformats.org/package/2006/relationships"><Relationship Id="rId2" Type="http://schemas.openxmlformats.org/officeDocument/2006/relationships/image" Target="../media/image22.svg"/><Relationship Id="rId1" Type="http://schemas.openxmlformats.org/officeDocument/2006/relationships/image" Target="../media/image21.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444CF6C-DEEC-4F87-9790-B38A7196795E}" type="doc">
      <dgm:prSet loTypeId="urn:microsoft.com/office/officeart/2005/8/layout/hList7" loCatId="list" qsTypeId="urn:microsoft.com/office/officeart/2005/8/quickstyle/simple1" qsCatId="simple" csTypeId="urn:microsoft.com/office/officeart/2005/8/colors/accent1_2" csCatId="accent1" phldr="1"/>
      <dgm:spPr/>
      <dgm:t>
        <a:bodyPr/>
        <a:lstStyle/>
        <a:p>
          <a:endParaRPr lang="en-GB"/>
        </a:p>
      </dgm:t>
    </dgm:pt>
    <dgm:pt modelId="{652307CA-80E4-4155-9C3C-D2299D0ED822}">
      <dgm:prSet phldrT="[Text]" phldr="0" custT="1"/>
      <dgm:spPr>
        <a:solidFill>
          <a:schemeClr val="accent2"/>
        </a:solidFill>
      </dgm:spPr>
      <dgm:t>
        <a:bodyPr/>
        <a:lstStyle/>
        <a:p>
          <a:r>
            <a:rPr lang="en-US" sz="1600" b="1" dirty="0"/>
            <a:t>Self-Sustaining Communities</a:t>
          </a:r>
          <a:endParaRPr lang="en-GB" sz="1600" b="1" dirty="0"/>
        </a:p>
      </dgm:t>
    </dgm:pt>
    <dgm:pt modelId="{AF143C6D-4978-49B6-A6FA-93B11C1AA784}" type="parTrans" cxnId="{1CDD5A13-9CA6-45E4-A333-A127D7E8E3F2}">
      <dgm:prSet/>
      <dgm:spPr/>
      <dgm:t>
        <a:bodyPr/>
        <a:lstStyle/>
        <a:p>
          <a:endParaRPr lang="en-GB"/>
        </a:p>
      </dgm:t>
    </dgm:pt>
    <dgm:pt modelId="{73E17D82-6326-4C22-A825-54642A543FC2}" type="sibTrans" cxnId="{1CDD5A13-9CA6-45E4-A333-A127D7E8E3F2}">
      <dgm:prSet/>
      <dgm:spPr/>
      <dgm:t>
        <a:bodyPr/>
        <a:lstStyle/>
        <a:p>
          <a:endParaRPr lang="en-GB"/>
        </a:p>
      </dgm:t>
    </dgm:pt>
    <dgm:pt modelId="{DB1BE695-74F7-44EE-BA4E-5192770FE915}">
      <dgm:prSet phldrT="[Text]" phldr="0" custT="1"/>
      <dgm:spPr/>
      <dgm:t>
        <a:bodyPr/>
        <a:lstStyle/>
        <a:p>
          <a:r>
            <a:rPr lang="en-US" sz="1400" b="1" dirty="0"/>
            <a:t>Technological Empowerment</a:t>
          </a:r>
          <a:endParaRPr lang="en-GB" sz="1400" b="1" dirty="0"/>
        </a:p>
      </dgm:t>
    </dgm:pt>
    <dgm:pt modelId="{1D6BBD85-DC2E-4B4C-B778-16BB9238AA6F}" type="parTrans" cxnId="{712BC96D-300B-4C7E-9CCC-5628C673C023}">
      <dgm:prSet/>
      <dgm:spPr/>
      <dgm:t>
        <a:bodyPr/>
        <a:lstStyle/>
        <a:p>
          <a:endParaRPr lang="en-GB"/>
        </a:p>
      </dgm:t>
    </dgm:pt>
    <dgm:pt modelId="{71B1618D-D2F6-49A0-BE80-6C905467B495}" type="sibTrans" cxnId="{712BC96D-300B-4C7E-9CCC-5628C673C023}">
      <dgm:prSet/>
      <dgm:spPr/>
      <dgm:t>
        <a:bodyPr/>
        <a:lstStyle/>
        <a:p>
          <a:endParaRPr lang="en-GB"/>
        </a:p>
      </dgm:t>
    </dgm:pt>
    <dgm:pt modelId="{F852A845-485C-4F83-A5E6-1267A8820E45}">
      <dgm:prSet phldrT="[Text]" phldr="0" custT="1"/>
      <dgm:spPr>
        <a:solidFill>
          <a:schemeClr val="accent2"/>
        </a:solidFill>
      </dgm:spPr>
      <dgm:t>
        <a:bodyPr/>
        <a:lstStyle/>
        <a:p>
          <a:r>
            <a:rPr lang="en-US" sz="1400" b="1" dirty="0"/>
            <a:t>Increased PV Systems Performance</a:t>
          </a:r>
          <a:endParaRPr lang="en-GB" sz="1400" b="1" dirty="0"/>
        </a:p>
      </dgm:t>
    </dgm:pt>
    <dgm:pt modelId="{34D75B41-20F8-4009-822B-06C0E021F155}" type="parTrans" cxnId="{D9644CBE-BB9A-4206-8FD3-D978FCC45893}">
      <dgm:prSet/>
      <dgm:spPr/>
      <dgm:t>
        <a:bodyPr/>
        <a:lstStyle/>
        <a:p>
          <a:endParaRPr lang="en-GB"/>
        </a:p>
      </dgm:t>
    </dgm:pt>
    <dgm:pt modelId="{494C38F7-1D00-4C1B-BBEB-FAF806F4AC77}" type="sibTrans" cxnId="{D9644CBE-BB9A-4206-8FD3-D978FCC45893}">
      <dgm:prSet/>
      <dgm:spPr/>
      <dgm:t>
        <a:bodyPr/>
        <a:lstStyle/>
        <a:p>
          <a:endParaRPr lang="en-GB"/>
        </a:p>
      </dgm:t>
    </dgm:pt>
    <dgm:pt modelId="{8C9F4F2D-F3AD-49C5-98D9-3B1EF2E7784B}">
      <dgm:prSet custT="1"/>
      <dgm:spPr/>
      <dgm:t>
        <a:bodyPr/>
        <a:lstStyle/>
        <a:p>
          <a:r>
            <a:rPr lang="en-US" sz="1400" b="1" dirty="0"/>
            <a:t>Increased Energy Efficiency</a:t>
          </a:r>
          <a:endParaRPr lang="en-GB" sz="1400" b="1" dirty="0"/>
        </a:p>
      </dgm:t>
    </dgm:pt>
    <dgm:pt modelId="{3CD70B27-C10F-440C-A93F-B7FBD00461BF}" type="parTrans" cxnId="{B9FC88BD-42B6-48F4-84EE-F96398359552}">
      <dgm:prSet/>
      <dgm:spPr/>
      <dgm:t>
        <a:bodyPr/>
        <a:lstStyle/>
        <a:p>
          <a:endParaRPr lang="en-GB"/>
        </a:p>
      </dgm:t>
    </dgm:pt>
    <dgm:pt modelId="{C57320EE-F497-4A29-8602-5BE2BF33AC73}" type="sibTrans" cxnId="{B9FC88BD-42B6-48F4-84EE-F96398359552}">
      <dgm:prSet/>
      <dgm:spPr/>
      <dgm:t>
        <a:bodyPr/>
        <a:lstStyle/>
        <a:p>
          <a:endParaRPr lang="en-GB"/>
        </a:p>
      </dgm:t>
    </dgm:pt>
    <dgm:pt modelId="{5C28F4F0-5CBF-41A7-9914-219735A186B8}">
      <dgm:prSet custT="1"/>
      <dgm:spPr>
        <a:solidFill>
          <a:schemeClr val="accent2"/>
        </a:solidFill>
      </dgm:spPr>
      <dgm:t>
        <a:bodyPr/>
        <a:lstStyle/>
        <a:p>
          <a:r>
            <a:rPr lang="en-US" sz="1400" b="1" dirty="0"/>
            <a:t>Reduced Energy Poverty</a:t>
          </a:r>
          <a:endParaRPr lang="en-GB" sz="1400" b="1" dirty="0"/>
        </a:p>
      </dgm:t>
    </dgm:pt>
    <dgm:pt modelId="{7CE373B5-1784-43C9-8901-1EFA5BEF1305}" type="parTrans" cxnId="{E740553C-B6F2-4850-B329-3E3745D7DBE3}">
      <dgm:prSet/>
      <dgm:spPr/>
      <dgm:t>
        <a:bodyPr/>
        <a:lstStyle/>
        <a:p>
          <a:endParaRPr lang="en-GB"/>
        </a:p>
      </dgm:t>
    </dgm:pt>
    <dgm:pt modelId="{6E0BB1A2-1616-491C-9CC2-EF0B726D2A58}" type="sibTrans" cxnId="{E740553C-B6F2-4850-B329-3E3745D7DBE3}">
      <dgm:prSet/>
      <dgm:spPr/>
      <dgm:t>
        <a:bodyPr/>
        <a:lstStyle/>
        <a:p>
          <a:endParaRPr lang="en-GB"/>
        </a:p>
      </dgm:t>
    </dgm:pt>
    <dgm:pt modelId="{0E63CAAB-AAEF-44D5-ADDC-64F4AF1E9A7A}">
      <dgm:prSet custT="1"/>
      <dgm:spPr/>
      <dgm:t>
        <a:bodyPr/>
        <a:lstStyle/>
        <a:p>
          <a:r>
            <a:rPr lang="en-US" sz="1400" b="1" dirty="0"/>
            <a:t>Environmental Sustainability</a:t>
          </a:r>
          <a:endParaRPr lang="en-GB" sz="1400" b="1" dirty="0"/>
        </a:p>
      </dgm:t>
    </dgm:pt>
    <dgm:pt modelId="{5B18BFB7-D6CB-4982-B3C7-0B55DEC1AB93}" type="parTrans" cxnId="{42733234-D998-4ED8-B93A-FF79F1F0D1E3}">
      <dgm:prSet/>
      <dgm:spPr/>
      <dgm:t>
        <a:bodyPr/>
        <a:lstStyle/>
        <a:p>
          <a:endParaRPr lang="en-GB"/>
        </a:p>
      </dgm:t>
    </dgm:pt>
    <dgm:pt modelId="{DEEAA82C-0EC1-4E3F-89A4-11A09C85933C}" type="sibTrans" cxnId="{42733234-D998-4ED8-B93A-FF79F1F0D1E3}">
      <dgm:prSet/>
      <dgm:spPr/>
      <dgm:t>
        <a:bodyPr/>
        <a:lstStyle/>
        <a:p>
          <a:endParaRPr lang="en-GB"/>
        </a:p>
      </dgm:t>
    </dgm:pt>
    <dgm:pt modelId="{6147E7B1-02C2-4F8A-A6D0-4707716E298B}">
      <dgm:prSet custT="1"/>
      <dgm:spPr>
        <a:solidFill>
          <a:schemeClr val="accent2"/>
        </a:solidFill>
      </dgm:spPr>
      <dgm:t>
        <a:bodyPr/>
        <a:lstStyle/>
        <a:p>
          <a:r>
            <a:rPr lang="en-US" sz="1400" b="1" dirty="0"/>
            <a:t>Social Equity</a:t>
          </a:r>
          <a:endParaRPr lang="en-GB" sz="1400" b="1" dirty="0"/>
        </a:p>
      </dgm:t>
    </dgm:pt>
    <dgm:pt modelId="{5D2F9F11-E3F0-4656-BBD0-16F9B68B52F4}" type="parTrans" cxnId="{28C2A94C-C0D5-4476-A95F-DE31923189FB}">
      <dgm:prSet/>
      <dgm:spPr/>
      <dgm:t>
        <a:bodyPr/>
        <a:lstStyle/>
        <a:p>
          <a:endParaRPr lang="en-GB"/>
        </a:p>
      </dgm:t>
    </dgm:pt>
    <dgm:pt modelId="{FB4CCDFA-991A-46E3-B298-0C4B5FE92472}" type="sibTrans" cxnId="{28C2A94C-C0D5-4476-A95F-DE31923189FB}">
      <dgm:prSet/>
      <dgm:spPr/>
      <dgm:t>
        <a:bodyPr/>
        <a:lstStyle/>
        <a:p>
          <a:endParaRPr lang="en-GB"/>
        </a:p>
      </dgm:t>
    </dgm:pt>
    <dgm:pt modelId="{F68370DB-B1D7-41F9-9681-7BE768315F60}">
      <dgm:prSet custT="1"/>
      <dgm:spPr/>
      <dgm:t>
        <a:bodyPr/>
        <a:lstStyle/>
        <a:p>
          <a:r>
            <a:rPr lang="en-US" sz="1400" b="1" dirty="0"/>
            <a:t>Economic Resilience</a:t>
          </a:r>
          <a:endParaRPr lang="en-GB" sz="1400" b="1" dirty="0"/>
        </a:p>
      </dgm:t>
    </dgm:pt>
    <dgm:pt modelId="{0F84B913-BD05-47D8-995F-D246EDB6DFDC}" type="parTrans" cxnId="{E318A48B-1C2B-4297-BBE7-BEADC7021459}">
      <dgm:prSet/>
      <dgm:spPr/>
      <dgm:t>
        <a:bodyPr/>
        <a:lstStyle/>
        <a:p>
          <a:endParaRPr lang="en-GB"/>
        </a:p>
      </dgm:t>
    </dgm:pt>
    <dgm:pt modelId="{6705ACC1-0079-401E-B9FA-80E448CA1753}" type="sibTrans" cxnId="{E318A48B-1C2B-4297-BBE7-BEADC7021459}">
      <dgm:prSet/>
      <dgm:spPr/>
      <dgm:t>
        <a:bodyPr/>
        <a:lstStyle/>
        <a:p>
          <a:endParaRPr lang="en-GB"/>
        </a:p>
      </dgm:t>
    </dgm:pt>
    <dgm:pt modelId="{E3563ECF-4945-4D75-AD4A-EA296DC95E4B}" type="pres">
      <dgm:prSet presAssocID="{3444CF6C-DEEC-4F87-9790-B38A7196795E}" presName="Name0" presStyleCnt="0">
        <dgm:presLayoutVars>
          <dgm:dir/>
          <dgm:resizeHandles val="exact"/>
        </dgm:presLayoutVars>
      </dgm:prSet>
      <dgm:spPr/>
    </dgm:pt>
    <dgm:pt modelId="{D53E9946-49EB-4EFE-A7BE-8B373E56BB23}" type="pres">
      <dgm:prSet presAssocID="{3444CF6C-DEEC-4F87-9790-B38A7196795E}" presName="fgShape" presStyleLbl="fgShp" presStyleIdx="0" presStyleCnt="1"/>
      <dgm:spPr/>
    </dgm:pt>
    <dgm:pt modelId="{C7B086F3-A02B-4419-B8D8-EA48D9FFE299}" type="pres">
      <dgm:prSet presAssocID="{3444CF6C-DEEC-4F87-9790-B38A7196795E}" presName="linComp" presStyleCnt="0"/>
      <dgm:spPr/>
    </dgm:pt>
    <dgm:pt modelId="{33F27C0A-E0EC-4A77-AE65-95E110C68396}" type="pres">
      <dgm:prSet presAssocID="{652307CA-80E4-4155-9C3C-D2299D0ED822}" presName="compNode" presStyleCnt="0"/>
      <dgm:spPr/>
    </dgm:pt>
    <dgm:pt modelId="{47365ABE-F5C7-410A-A11C-72E6190269A3}" type="pres">
      <dgm:prSet presAssocID="{652307CA-80E4-4155-9C3C-D2299D0ED822}" presName="bkgdShape" presStyleLbl="node1" presStyleIdx="0" presStyleCnt="8"/>
      <dgm:spPr/>
    </dgm:pt>
    <dgm:pt modelId="{CABAA4DC-A88F-4A3F-814A-10E1BBE5AC8D}" type="pres">
      <dgm:prSet presAssocID="{652307CA-80E4-4155-9C3C-D2299D0ED822}" presName="nodeTx" presStyleLbl="node1" presStyleIdx="0" presStyleCnt="8">
        <dgm:presLayoutVars>
          <dgm:bulletEnabled val="1"/>
        </dgm:presLayoutVars>
      </dgm:prSet>
      <dgm:spPr/>
    </dgm:pt>
    <dgm:pt modelId="{0D44D385-8BC1-4522-89C5-04F38A5D0B97}" type="pres">
      <dgm:prSet presAssocID="{652307CA-80E4-4155-9C3C-D2299D0ED822}" presName="invisiNode" presStyleLbl="node1" presStyleIdx="0" presStyleCnt="8"/>
      <dgm:spPr/>
    </dgm:pt>
    <dgm:pt modelId="{9C72BEC3-A68B-4079-991F-7DC7A41F38E2}" type="pres">
      <dgm:prSet presAssocID="{652307CA-80E4-4155-9C3C-D2299D0ED822}" presName="imagNode" presStyleLbl="fgImgPlace1" presStyleIdx="0" presStyleCnt="8"/>
      <dgm:spPr/>
    </dgm:pt>
    <dgm:pt modelId="{FDF31ED7-63CF-4AFF-A579-20B1510E0256}" type="pres">
      <dgm:prSet presAssocID="{73E17D82-6326-4C22-A825-54642A543FC2}" presName="sibTrans" presStyleLbl="sibTrans2D1" presStyleIdx="0" presStyleCnt="0"/>
      <dgm:spPr/>
    </dgm:pt>
    <dgm:pt modelId="{CECF5E59-22A9-455B-8CA3-6D297339A311}" type="pres">
      <dgm:prSet presAssocID="{DB1BE695-74F7-44EE-BA4E-5192770FE915}" presName="compNode" presStyleCnt="0"/>
      <dgm:spPr/>
    </dgm:pt>
    <dgm:pt modelId="{15470F50-59E3-4C68-A3B6-543CFDA49BCC}" type="pres">
      <dgm:prSet presAssocID="{DB1BE695-74F7-44EE-BA4E-5192770FE915}" presName="bkgdShape" presStyleLbl="node1" presStyleIdx="1" presStyleCnt="8"/>
      <dgm:spPr/>
    </dgm:pt>
    <dgm:pt modelId="{C4B64253-E855-415B-BB33-7E7C090C976F}" type="pres">
      <dgm:prSet presAssocID="{DB1BE695-74F7-44EE-BA4E-5192770FE915}" presName="nodeTx" presStyleLbl="node1" presStyleIdx="1" presStyleCnt="8">
        <dgm:presLayoutVars>
          <dgm:bulletEnabled val="1"/>
        </dgm:presLayoutVars>
      </dgm:prSet>
      <dgm:spPr/>
    </dgm:pt>
    <dgm:pt modelId="{0D265EBB-E7BB-46A4-96E8-91BF60611BAB}" type="pres">
      <dgm:prSet presAssocID="{DB1BE695-74F7-44EE-BA4E-5192770FE915}" presName="invisiNode" presStyleLbl="node1" presStyleIdx="1" presStyleCnt="8"/>
      <dgm:spPr/>
    </dgm:pt>
    <dgm:pt modelId="{09040A5A-A6F0-4464-B244-986003D805C9}" type="pres">
      <dgm:prSet presAssocID="{DB1BE695-74F7-44EE-BA4E-5192770FE915}" presName="imagNode" presStyleLbl="fgImgPlace1" presStyleIdx="1" presStyleCnt="8"/>
      <dgm:spPr>
        <a:blipFill>
          <a:blip xmlns:r="http://schemas.openxmlformats.org/officeDocument/2006/relationships" r:embed="rId1">
            <a:extLst>
              <a:ext uri="{96DAC541-7B7A-43D3-8B79-37D633B846F1}">
                <asvg:svgBlip xmlns:asvg="http://schemas.microsoft.com/office/drawing/2016/SVG/main" r:embed="rId2"/>
              </a:ext>
            </a:extLst>
          </a:blip>
          <a:srcRect/>
          <a:stretch>
            <a:fillRect t="-9000" b="-9000"/>
          </a:stretch>
        </a:blipFill>
      </dgm:spPr>
    </dgm:pt>
    <dgm:pt modelId="{90084CEF-17F4-4407-A2BC-1321D1EC0C46}" type="pres">
      <dgm:prSet presAssocID="{71B1618D-D2F6-49A0-BE80-6C905467B495}" presName="sibTrans" presStyleLbl="sibTrans2D1" presStyleIdx="0" presStyleCnt="0"/>
      <dgm:spPr/>
    </dgm:pt>
    <dgm:pt modelId="{E4725C92-D601-420D-A7DA-FC7EDBD6E440}" type="pres">
      <dgm:prSet presAssocID="{F852A845-485C-4F83-A5E6-1267A8820E45}" presName="compNode" presStyleCnt="0"/>
      <dgm:spPr/>
    </dgm:pt>
    <dgm:pt modelId="{5A937637-5B47-4BA7-B81A-1E4395744851}" type="pres">
      <dgm:prSet presAssocID="{F852A845-485C-4F83-A5E6-1267A8820E45}" presName="bkgdShape" presStyleLbl="node1" presStyleIdx="2" presStyleCnt="8"/>
      <dgm:spPr/>
    </dgm:pt>
    <dgm:pt modelId="{12871EAF-302F-49EC-B865-9D1713D4DACC}" type="pres">
      <dgm:prSet presAssocID="{F852A845-485C-4F83-A5E6-1267A8820E45}" presName="nodeTx" presStyleLbl="node1" presStyleIdx="2" presStyleCnt="8">
        <dgm:presLayoutVars>
          <dgm:bulletEnabled val="1"/>
        </dgm:presLayoutVars>
      </dgm:prSet>
      <dgm:spPr/>
    </dgm:pt>
    <dgm:pt modelId="{FA3900C1-BE49-4530-983F-BBE106029C10}" type="pres">
      <dgm:prSet presAssocID="{F852A845-485C-4F83-A5E6-1267A8820E45}" presName="invisiNode" presStyleLbl="node1" presStyleIdx="2" presStyleCnt="8"/>
      <dgm:spPr/>
    </dgm:pt>
    <dgm:pt modelId="{534CC8EF-49DA-4800-82ED-54C2CB4C25BF}" type="pres">
      <dgm:prSet presAssocID="{F852A845-485C-4F83-A5E6-1267A8820E45}" presName="imagNode" presStyleLbl="fgImgPlace1" presStyleIdx="2" presStyleCnt="8"/>
      <dgm:spPr/>
    </dgm:pt>
    <dgm:pt modelId="{F0039C65-8AE1-480C-8C3D-3ED12E6BE9A2}" type="pres">
      <dgm:prSet presAssocID="{494C38F7-1D00-4C1B-BBEB-FAF806F4AC77}" presName="sibTrans" presStyleLbl="sibTrans2D1" presStyleIdx="0" presStyleCnt="0"/>
      <dgm:spPr/>
    </dgm:pt>
    <dgm:pt modelId="{55A41A14-5407-4383-AF23-1380E73B6C2E}" type="pres">
      <dgm:prSet presAssocID="{8C9F4F2D-F3AD-49C5-98D9-3B1EF2E7784B}" presName="compNode" presStyleCnt="0"/>
      <dgm:spPr/>
    </dgm:pt>
    <dgm:pt modelId="{AD645989-8776-48F0-814D-1A7A15A1D653}" type="pres">
      <dgm:prSet presAssocID="{8C9F4F2D-F3AD-49C5-98D9-3B1EF2E7784B}" presName="bkgdShape" presStyleLbl="node1" presStyleIdx="3" presStyleCnt="8"/>
      <dgm:spPr/>
    </dgm:pt>
    <dgm:pt modelId="{9C25794F-691F-4856-A2E0-17CAB087F257}" type="pres">
      <dgm:prSet presAssocID="{8C9F4F2D-F3AD-49C5-98D9-3B1EF2E7784B}" presName="nodeTx" presStyleLbl="node1" presStyleIdx="3" presStyleCnt="8">
        <dgm:presLayoutVars>
          <dgm:bulletEnabled val="1"/>
        </dgm:presLayoutVars>
      </dgm:prSet>
      <dgm:spPr/>
    </dgm:pt>
    <dgm:pt modelId="{0CBC41C2-A749-4FDA-BD8E-30156106E091}" type="pres">
      <dgm:prSet presAssocID="{8C9F4F2D-F3AD-49C5-98D9-3B1EF2E7784B}" presName="invisiNode" presStyleLbl="node1" presStyleIdx="3" presStyleCnt="8"/>
      <dgm:spPr/>
    </dgm:pt>
    <dgm:pt modelId="{9E3C5FF6-F9FE-46E3-846B-D69AD307CB7C}" type="pres">
      <dgm:prSet presAssocID="{8C9F4F2D-F3AD-49C5-98D9-3B1EF2E7784B}" presName="imagNode" presStyleLbl="fgImgPlace1" presStyleIdx="3" presStyleCnt="8"/>
      <dgm:spPr/>
    </dgm:pt>
    <dgm:pt modelId="{26A8B8C4-1526-4D18-8AF7-C61DCDF34797}" type="pres">
      <dgm:prSet presAssocID="{C57320EE-F497-4A29-8602-5BE2BF33AC73}" presName="sibTrans" presStyleLbl="sibTrans2D1" presStyleIdx="0" presStyleCnt="0"/>
      <dgm:spPr/>
    </dgm:pt>
    <dgm:pt modelId="{C421744C-FB4E-41AB-8347-DA5C7B8AC260}" type="pres">
      <dgm:prSet presAssocID="{5C28F4F0-5CBF-41A7-9914-219735A186B8}" presName="compNode" presStyleCnt="0"/>
      <dgm:spPr/>
    </dgm:pt>
    <dgm:pt modelId="{534D72C7-5774-425C-AABE-346EB4D4B194}" type="pres">
      <dgm:prSet presAssocID="{5C28F4F0-5CBF-41A7-9914-219735A186B8}" presName="bkgdShape" presStyleLbl="node1" presStyleIdx="4" presStyleCnt="8"/>
      <dgm:spPr/>
    </dgm:pt>
    <dgm:pt modelId="{95AF7F14-B746-447B-ABE1-9E05BB0FB7F3}" type="pres">
      <dgm:prSet presAssocID="{5C28F4F0-5CBF-41A7-9914-219735A186B8}" presName="nodeTx" presStyleLbl="node1" presStyleIdx="4" presStyleCnt="8">
        <dgm:presLayoutVars>
          <dgm:bulletEnabled val="1"/>
        </dgm:presLayoutVars>
      </dgm:prSet>
      <dgm:spPr/>
    </dgm:pt>
    <dgm:pt modelId="{CC0E5C24-6816-4D49-B09B-F6AE541AAF3D}" type="pres">
      <dgm:prSet presAssocID="{5C28F4F0-5CBF-41A7-9914-219735A186B8}" presName="invisiNode" presStyleLbl="node1" presStyleIdx="4" presStyleCnt="8"/>
      <dgm:spPr/>
    </dgm:pt>
    <dgm:pt modelId="{E79BF33E-A422-4BCD-B53D-ED44D158E232}" type="pres">
      <dgm:prSet presAssocID="{5C28F4F0-5CBF-41A7-9914-219735A186B8}" presName="imagNode" presStyleLbl="fgImgPlace1" presStyleIdx="4" presStyleCnt="8"/>
      <dgm:spPr/>
    </dgm:pt>
    <dgm:pt modelId="{82C103AB-BC60-4A17-AA2E-4E55E4D2FEC6}" type="pres">
      <dgm:prSet presAssocID="{6E0BB1A2-1616-491C-9CC2-EF0B726D2A58}" presName="sibTrans" presStyleLbl="sibTrans2D1" presStyleIdx="0" presStyleCnt="0"/>
      <dgm:spPr/>
    </dgm:pt>
    <dgm:pt modelId="{13B6A109-47CE-4DB5-A77C-5AE52327B3B0}" type="pres">
      <dgm:prSet presAssocID="{0E63CAAB-AAEF-44D5-ADDC-64F4AF1E9A7A}" presName="compNode" presStyleCnt="0"/>
      <dgm:spPr/>
    </dgm:pt>
    <dgm:pt modelId="{63E466A1-21FB-44DD-B83B-382BB179E06F}" type="pres">
      <dgm:prSet presAssocID="{0E63CAAB-AAEF-44D5-ADDC-64F4AF1E9A7A}" presName="bkgdShape" presStyleLbl="node1" presStyleIdx="5" presStyleCnt="8"/>
      <dgm:spPr/>
    </dgm:pt>
    <dgm:pt modelId="{43E0947D-FB8A-49D2-AFB1-A00ADCD89107}" type="pres">
      <dgm:prSet presAssocID="{0E63CAAB-AAEF-44D5-ADDC-64F4AF1E9A7A}" presName="nodeTx" presStyleLbl="node1" presStyleIdx="5" presStyleCnt="8">
        <dgm:presLayoutVars>
          <dgm:bulletEnabled val="1"/>
        </dgm:presLayoutVars>
      </dgm:prSet>
      <dgm:spPr/>
    </dgm:pt>
    <dgm:pt modelId="{D9713EE8-B589-4389-B6B1-B32A0DAABC6B}" type="pres">
      <dgm:prSet presAssocID="{0E63CAAB-AAEF-44D5-ADDC-64F4AF1E9A7A}" presName="invisiNode" presStyleLbl="node1" presStyleIdx="5" presStyleCnt="8"/>
      <dgm:spPr/>
    </dgm:pt>
    <dgm:pt modelId="{763A2233-D295-4F40-8211-077C2BD78D74}" type="pres">
      <dgm:prSet presAssocID="{0E63CAAB-AAEF-44D5-ADDC-64F4AF1E9A7A}" presName="imagNode" presStyleLbl="fgImgPlace1" presStyleIdx="5" presStyleCnt="8"/>
      <dgm:spPr/>
    </dgm:pt>
    <dgm:pt modelId="{C4A24D0A-5CA4-44A6-9A57-944E8C8317C6}" type="pres">
      <dgm:prSet presAssocID="{DEEAA82C-0EC1-4E3F-89A4-11A09C85933C}" presName="sibTrans" presStyleLbl="sibTrans2D1" presStyleIdx="0" presStyleCnt="0"/>
      <dgm:spPr/>
    </dgm:pt>
    <dgm:pt modelId="{B92233FF-FCC6-4C0F-83A4-846DCA0ACCB8}" type="pres">
      <dgm:prSet presAssocID="{6147E7B1-02C2-4F8A-A6D0-4707716E298B}" presName="compNode" presStyleCnt="0"/>
      <dgm:spPr/>
    </dgm:pt>
    <dgm:pt modelId="{A4C45CE3-7DF6-474C-81A1-E57C132E3BE9}" type="pres">
      <dgm:prSet presAssocID="{6147E7B1-02C2-4F8A-A6D0-4707716E298B}" presName="bkgdShape" presStyleLbl="node1" presStyleIdx="6" presStyleCnt="8"/>
      <dgm:spPr/>
    </dgm:pt>
    <dgm:pt modelId="{0B5BBB3D-2F62-4355-9044-9535AF02947E}" type="pres">
      <dgm:prSet presAssocID="{6147E7B1-02C2-4F8A-A6D0-4707716E298B}" presName="nodeTx" presStyleLbl="node1" presStyleIdx="6" presStyleCnt="8">
        <dgm:presLayoutVars>
          <dgm:bulletEnabled val="1"/>
        </dgm:presLayoutVars>
      </dgm:prSet>
      <dgm:spPr/>
    </dgm:pt>
    <dgm:pt modelId="{0918338F-90F7-4D71-AFF5-60590E092BA8}" type="pres">
      <dgm:prSet presAssocID="{6147E7B1-02C2-4F8A-A6D0-4707716E298B}" presName="invisiNode" presStyleLbl="node1" presStyleIdx="6" presStyleCnt="8"/>
      <dgm:spPr/>
    </dgm:pt>
    <dgm:pt modelId="{F09C16E9-4616-4BD2-83A4-1A62470ABBD0}" type="pres">
      <dgm:prSet presAssocID="{6147E7B1-02C2-4F8A-A6D0-4707716E298B}" presName="imagNode" presStyleLbl="fgImgPlace1" presStyleIdx="6" presStyleCnt="8"/>
      <dgm:spPr/>
    </dgm:pt>
    <dgm:pt modelId="{5F9E5946-B856-4086-8AE1-3A4812C6B583}" type="pres">
      <dgm:prSet presAssocID="{FB4CCDFA-991A-46E3-B298-0C4B5FE92472}" presName="sibTrans" presStyleLbl="sibTrans2D1" presStyleIdx="0" presStyleCnt="0"/>
      <dgm:spPr/>
    </dgm:pt>
    <dgm:pt modelId="{A221B09A-7E3C-439B-B996-BCA0A6C1CAC7}" type="pres">
      <dgm:prSet presAssocID="{F68370DB-B1D7-41F9-9681-7BE768315F60}" presName="compNode" presStyleCnt="0"/>
      <dgm:spPr/>
    </dgm:pt>
    <dgm:pt modelId="{8A102D8C-0282-40FE-BF87-D6C22380D19B}" type="pres">
      <dgm:prSet presAssocID="{F68370DB-B1D7-41F9-9681-7BE768315F60}" presName="bkgdShape" presStyleLbl="node1" presStyleIdx="7" presStyleCnt="8"/>
      <dgm:spPr/>
    </dgm:pt>
    <dgm:pt modelId="{80B19A65-7D53-410F-AFFB-7BE1AD0AFD34}" type="pres">
      <dgm:prSet presAssocID="{F68370DB-B1D7-41F9-9681-7BE768315F60}" presName="nodeTx" presStyleLbl="node1" presStyleIdx="7" presStyleCnt="8">
        <dgm:presLayoutVars>
          <dgm:bulletEnabled val="1"/>
        </dgm:presLayoutVars>
      </dgm:prSet>
      <dgm:spPr/>
    </dgm:pt>
    <dgm:pt modelId="{4EAC3CBE-1EF3-4484-9DB6-E7ED03DB5651}" type="pres">
      <dgm:prSet presAssocID="{F68370DB-B1D7-41F9-9681-7BE768315F60}" presName="invisiNode" presStyleLbl="node1" presStyleIdx="7" presStyleCnt="8"/>
      <dgm:spPr/>
    </dgm:pt>
    <dgm:pt modelId="{979EF68B-7456-4956-834D-C84102938D33}" type="pres">
      <dgm:prSet presAssocID="{F68370DB-B1D7-41F9-9681-7BE768315F60}" presName="imagNode" presStyleLbl="fgImgPlace1" presStyleIdx="7" presStyleCnt="8"/>
      <dgm:spPr/>
    </dgm:pt>
  </dgm:ptLst>
  <dgm:cxnLst>
    <dgm:cxn modelId="{55A63513-3BE7-47EB-B256-BA21830E3E46}" type="presOf" srcId="{494C38F7-1D00-4C1B-BBEB-FAF806F4AC77}" destId="{F0039C65-8AE1-480C-8C3D-3ED12E6BE9A2}" srcOrd="0" destOrd="0" presId="urn:microsoft.com/office/officeart/2005/8/layout/hList7"/>
    <dgm:cxn modelId="{1CDD5A13-9CA6-45E4-A333-A127D7E8E3F2}" srcId="{3444CF6C-DEEC-4F87-9790-B38A7196795E}" destId="{652307CA-80E4-4155-9C3C-D2299D0ED822}" srcOrd="0" destOrd="0" parTransId="{AF143C6D-4978-49B6-A6FA-93B11C1AA784}" sibTransId="{73E17D82-6326-4C22-A825-54642A543FC2}"/>
    <dgm:cxn modelId="{49387B19-1C6B-4BBD-9676-7D1755563563}" type="presOf" srcId="{5C28F4F0-5CBF-41A7-9914-219735A186B8}" destId="{95AF7F14-B746-447B-ABE1-9E05BB0FB7F3}" srcOrd="1" destOrd="0" presId="urn:microsoft.com/office/officeart/2005/8/layout/hList7"/>
    <dgm:cxn modelId="{0D675F1B-0CDF-4A4E-A906-4F839D8D85C8}" type="presOf" srcId="{73E17D82-6326-4C22-A825-54642A543FC2}" destId="{FDF31ED7-63CF-4AFF-A579-20B1510E0256}" srcOrd="0" destOrd="0" presId="urn:microsoft.com/office/officeart/2005/8/layout/hList7"/>
    <dgm:cxn modelId="{2CB2D92D-9FC4-4744-BAFA-BC9DB51BFD92}" type="presOf" srcId="{F68370DB-B1D7-41F9-9681-7BE768315F60}" destId="{80B19A65-7D53-410F-AFFB-7BE1AD0AFD34}" srcOrd="1" destOrd="0" presId="urn:microsoft.com/office/officeart/2005/8/layout/hList7"/>
    <dgm:cxn modelId="{75EEEC32-C013-4302-A8A7-CD53F0017D1C}" type="presOf" srcId="{FB4CCDFA-991A-46E3-B298-0C4B5FE92472}" destId="{5F9E5946-B856-4086-8AE1-3A4812C6B583}" srcOrd="0" destOrd="0" presId="urn:microsoft.com/office/officeart/2005/8/layout/hList7"/>
    <dgm:cxn modelId="{B2BD1933-7C72-4C85-86B4-B9E14E018021}" type="presOf" srcId="{DB1BE695-74F7-44EE-BA4E-5192770FE915}" destId="{C4B64253-E855-415B-BB33-7E7C090C976F}" srcOrd="1" destOrd="0" presId="urn:microsoft.com/office/officeart/2005/8/layout/hList7"/>
    <dgm:cxn modelId="{42733234-D998-4ED8-B93A-FF79F1F0D1E3}" srcId="{3444CF6C-DEEC-4F87-9790-B38A7196795E}" destId="{0E63CAAB-AAEF-44D5-ADDC-64F4AF1E9A7A}" srcOrd="5" destOrd="0" parTransId="{5B18BFB7-D6CB-4982-B3C7-0B55DEC1AB93}" sibTransId="{DEEAA82C-0EC1-4E3F-89A4-11A09C85933C}"/>
    <dgm:cxn modelId="{D959D23A-394A-4EAF-974F-901E694A13E2}" type="presOf" srcId="{6E0BB1A2-1616-491C-9CC2-EF0B726D2A58}" destId="{82C103AB-BC60-4A17-AA2E-4E55E4D2FEC6}" srcOrd="0" destOrd="0" presId="urn:microsoft.com/office/officeart/2005/8/layout/hList7"/>
    <dgm:cxn modelId="{E740553C-B6F2-4850-B329-3E3745D7DBE3}" srcId="{3444CF6C-DEEC-4F87-9790-B38A7196795E}" destId="{5C28F4F0-5CBF-41A7-9914-219735A186B8}" srcOrd="4" destOrd="0" parTransId="{7CE373B5-1784-43C9-8901-1EFA5BEF1305}" sibTransId="{6E0BB1A2-1616-491C-9CC2-EF0B726D2A58}"/>
    <dgm:cxn modelId="{E2D24F42-F93E-48AF-BEE8-5CD7680F5213}" type="presOf" srcId="{F852A845-485C-4F83-A5E6-1267A8820E45}" destId="{5A937637-5B47-4BA7-B81A-1E4395744851}" srcOrd="0" destOrd="0" presId="urn:microsoft.com/office/officeart/2005/8/layout/hList7"/>
    <dgm:cxn modelId="{2DBB3647-B74E-48F1-ABEC-A44D97B43E8F}" type="presOf" srcId="{DEEAA82C-0EC1-4E3F-89A4-11A09C85933C}" destId="{C4A24D0A-5CA4-44A6-9A57-944E8C8317C6}" srcOrd="0" destOrd="0" presId="urn:microsoft.com/office/officeart/2005/8/layout/hList7"/>
    <dgm:cxn modelId="{DF166D4B-8D83-4A5B-8484-6A8B3066E1DA}" type="presOf" srcId="{5C28F4F0-5CBF-41A7-9914-219735A186B8}" destId="{534D72C7-5774-425C-AABE-346EB4D4B194}" srcOrd="0" destOrd="0" presId="urn:microsoft.com/office/officeart/2005/8/layout/hList7"/>
    <dgm:cxn modelId="{28C2A94C-C0D5-4476-A95F-DE31923189FB}" srcId="{3444CF6C-DEEC-4F87-9790-B38A7196795E}" destId="{6147E7B1-02C2-4F8A-A6D0-4707716E298B}" srcOrd="6" destOrd="0" parTransId="{5D2F9F11-E3F0-4656-BBD0-16F9B68B52F4}" sibTransId="{FB4CCDFA-991A-46E3-B298-0C4B5FE92472}"/>
    <dgm:cxn modelId="{712BC96D-300B-4C7E-9CCC-5628C673C023}" srcId="{3444CF6C-DEEC-4F87-9790-B38A7196795E}" destId="{DB1BE695-74F7-44EE-BA4E-5192770FE915}" srcOrd="1" destOrd="0" parTransId="{1D6BBD85-DC2E-4B4C-B778-16BB9238AA6F}" sibTransId="{71B1618D-D2F6-49A0-BE80-6C905467B495}"/>
    <dgm:cxn modelId="{5F73536E-2736-4A58-9C4F-3F84EEA10296}" type="presOf" srcId="{652307CA-80E4-4155-9C3C-D2299D0ED822}" destId="{CABAA4DC-A88F-4A3F-814A-10E1BBE5AC8D}" srcOrd="1" destOrd="0" presId="urn:microsoft.com/office/officeart/2005/8/layout/hList7"/>
    <dgm:cxn modelId="{8C6E778A-FD5E-4042-8EA4-B8E920DFB75C}" type="presOf" srcId="{F852A845-485C-4F83-A5E6-1267A8820E45}" destId="{12871EAF-302F-49EC-B865-9D1713D4DACC}" srcOrd="1" destOrd="0" presId="urn:microsoft.com/office/officeart/2005/8/layout/hList7"/>
    <dgm:cxn modelId="{E318A48B-1C2B-4297-BBE7-BEADC7021459}" srcId="{3444CF6C-DEEC-4F87-9790-B38A7196795E}" destId="{F68370DB-B1D7-41F9-9681-7BE768315F60}" srcOrd="7" destOrd="0" parTransId="{0F84B913-BD05-47D8-995F-D246EDB6DFDC}" sibTransId="{6705ACC1-0079-401E-B9FA-80E448CA1753}"/>
    <dgm:cxn modelId="{465CFE8C-9992-4B71-93BE-BEB797D1703F}" type="presOf" srcId="{C57320EE-F497-4A29-8602-5BE2BF33AC73}" destId="{26A8B8C4-1526-4D18-8AF7-C61DCDF34797}" srcOrd="0" destOrd="0" presId="urn:microsoft.com/office/officeart/2005/8/layout/hList7"/>
    <dgm:cxn modelId="{E0107698-5839-493F-B3B0-BE4EB503A0DF}" type="presOf" srcId="{F68370DB-B1D7-41F9-9681-7BE768315F60}" destId="{8A102D8C-0282-40FE-BF87-D6C22380D19B}" srcOrd="0" destOrd="0" presId="urn:microsoft.com/office/officeart/2005/8/layout/hList7"/>
    <dgm:cxn modelId="{224B4CA3-35EB-4433-8986-FE26A5EE93F0}" type="presOf" srcId="{6147E7B1-02C2-4F8A-A6D0-4707716E298B}" destId="{A4C45CE3-7DF6-474C-81A1-E57C132E3BE9}" srcOrd="0" destOrd="0" presId="urn:microsoft.com/office/officeart/2005/8/layout/hList7"/>
    <dgm:cxn modelId="{9BB723A6-F033-41C2-A8AE-BB1EF9030817}" type="presOf" srcId="{6147E7B1-02C2-4F8A-A6D0-4707716E298B}" destId="{0B5BBB3D-2F62-4355-9044-9535AF02947E}" srcOrd="1" destOrd="0" presId="urn:microsoft.com/office/officeart/2005/8/layout/hList7"/>
    <dgm:cxn modelId="{8D844BAA-2169-47EB-912F-B91DD27DFCF7}" type="presOf" srcId="{8C9F4F2D-F3AD-49C5-98D9-3B1EF2E7784B}" destId="{AD645989-8776-48F0-814D-1A7A15A1D653}" srcOrd="0" destOrd="0" presId="urn:microsoft.com/office/officeart/2005/8/layout/hList7"/>
    <dgm:cxn modelId="{7E5D71BC-0F62-4B7E-BBEB-A9A2B04D1D34}" type="presOf" srcId="{71B1618D-D2F6-49A0-BE80-6C905467B495}" destId="{90084CEF-17F4-4407-A2BC-1321D1EC0C46}" srcOrd="0" destOrd="0" presId="urn:microsoft.com/office/officeart/2005/8/layout/hList7"/>
    <dgm:cxn modelId="{B9FC88BD-42B6-48F4-84EE-F96398359552}" srcId="{3444CF6C-DEEC-4F87-9790-B38A7196795E}" destId="{8C9F4F2D-F3AD-49C5-98D9-3B1EF2E7784B}" srcOrd="3" destOrd="0" parTransId="{3CD70B27-C10F-440C-A93F-B7FBD00461BF}" sibTransId="{C57320EE-F497-4A29-8602-5BE2BF33AC73}"/>
    <dgm:cxn modelId="{D9644CBE-BB9A-4206-8FD3-D978FCC45893}" srcId="{3444CF6C-DEEC-4F87-9790-B38A7196795E}" destId="{F852A845-485C-4F83-A5E6-1267A8820E45}" srcOrd="2" destOrd="0" parTransId="{34D75B41-20F8-4009-822B-06C0E021F155}" sibTransId="{494C38F7-1D00-4C1B-BBEB-FAF806F4AC77}"/>
    <dgm:cxn modelId="{3F632EBF-1C16-436B-8137-F8C4E9998530}" type="presOf" srcId="{652307CA-80E4-4155-9C3C-D2299D0ED822}" destId="{47365ABE-F5C7-410A-A11C-72E6190269A3}" srcOrd="0" destOrd="0" presId="urn:microsoft.com/office/officeart/2005/8/layout/hList7"/>
    <dgm:cxn modelId="{19A71FC5-A06B-482A-9DEF-3E95F7FAC0C8}" type="presOf" srcId="{0E63CAAB-AAEF-44D5-ADDC-64F4AF1E9A7A}" destId="{43E0947D-FB8A-49D2-AFB1-A00ADCD89107}" srcOrd="1" destOrd="0" presId="urn:microsoft.com/office/officeart/2005/8/layout/hList7"/>
    <dgm:cxn modelId="{F2A693DD-6500-480F-B530-41E037FF59FB}" type="presOf" srcId="{0E63CAAB-AAEF-44D5-ADDC-64F4AF1E9A7A}" destId="{63E466A1-21FB-44DD-B83B-382BB179E06F}" srcOrd="0" destOrd="0" presId="urn:microsoft.com/office/officeart/2005/8/layout/hList7"/>
    <dgm:cxn modelId="{E03EBDDD-66FF-4F4D-B5A7-34938652EEE1}" type="presOf" srcId="{3444CF6C-DEEC-4F87-9790-B38A7196795E}" destId="{E3563ECF-4945-4D75-AD4A-EA296DC95E4B}" srcOrd="0" destOrd="0" presId="urn:microsoft.com/office/officeart/2005/8/layout/hList7"/>
    <dgm:cxn modelId="{A32116F6-471B-4F77-A7EF-D57689F0B452}" type="presOf" srcId="{DB1BE695-74F7-44EE-BA4E-5192770FE915}" destId="{15470F50-59E3-4C68-A3B6-543CFDA49BCC}" srcOrd="0" destOrd="0" presId="urn:microsoft.com/office/officeart/2005/8/layout/hList7"/>
    <dgm:cxn modelId="{3401AEFE-E554-4565-9E43-CACFB4D526BF}" type="presOf" srcId="{8C9F4F2D-F3AD-49C5-98D9-3B1EF2E7784B}" destId="{9C25794F-691F-4856-A2E0-17CAB087F257}" srcOrd="1" destOrd="0" presId="urn:microsoft.com/office/officeart/2005/8/layout/hList7"/>
    <dgm:cxn modelId="{6EA96E07-33C8-4D50-9689-1D4EEC1E150A}" type="presParOf" srcId="{E3563ECF-4945-4D75-AD4A-EA296DC95E4B}" destId="{D53E9946-49EB-4EFE-A7BE-8B373E56BB23}" srcOrd="0" destOrd="0" presId="urn:microsoft.com/office/officeart/2005/8/layout/hList7"/>
    <dgm:cxn modelId="{D3E93EE8-8250-424A-8FF4-014CC90A6634}" type="presParOf" srcId="{E3563ECF-4945-4D75-AD4A-EA296DC95E4B}" destId="{C7B086F3-A02B-4419-B8D8-EA48D9FFE299}" srcOrd="1" destOrd="0" presId="urn:microsoft.com/office/officeart/2005/8/layout/hList7"/>
    <dgm:cxn modelId="{1E14F18E-F39E-4D43-A208-B1DD30E660E8}" type="presParOf" srcId="{C7B086F3-A02B-4419-B8D8-EA48D9FFE299}" destId="{33F27C0A-E0EC-4A77-AE65-95E110C68396}" srcOrd="0" destOrd="0" presId="urn:microsoft.com/office/officeart/2005/8/layout/hList7"/>
    <dgm:cxn modelId="{F648973A-055B-406B-8052-AA2BAC46DDED}" type="presParOf" srcId="{33F27C0A-E0EC-4A77-AE65-95E110C68396}" destId="{47365ABE-F5C7-410A-A11C-72E6190269A3}" srcOrd="0" destOrd="0" presId="urn:microsoft.com/office/officeart/2005/8/layout/hList7"/>
    <dgm:cxn modelId="{D58B6533-876E-4DE5-B55B-CF9DFE7467ED}" type="presParOf" srcId="{33F27C0A-E0EC-4A77-AE65-95E110C68396}" destId="{CABAA4DC-A88F-4A3F-814A-10E1BBE5AC8D}" srcOrd="1" destOrd="0" presId="urn:microsoft.com/office/officeart/2005/8/layout/hList7"/>
    <dgm:cxn modelId="{96B80C3A-1721-43D7-880A-BECD44A86157}" type="presParOf" srcId="{33F27C0A-E0EC-4A77-AE65-95E110C68396}" destId="{0D44D385-8BC1-4522-89C5-04F38A5D0B97}" srcOrd="2" destOrd="0" presId="urn:microsoft.com/office/officeart/2005/8/layout/hList7"/>
    <dgm:cxn modelId="{508075B2-C133-46A5-9D6E-0C72764CFF21}" type="presParOf" srcId="{33F27C0A-E0EC-4A77-AE65-95E110C68396}" destId="{9C72BEC3-A68B-4079-991F-7DC7A41F38E2}" srcOrd="3" destOrd="0" presId="urn:microsoft.com/office/officeart/2005/8/layout/hList7"/>
    <dgm:cxn modelId="{57F1A1C4-4825-4339-A330-13A2F1053676}" type="presParOf" srcId="{C7B086F3-A02B-4419-B8D8-EA48D9FFE299}" destId="{FDF31ED7-63CF-4AFF-A579-20B1510E0256}" srcOrd="1" destOrd="0" presId="urn:microsoft.com/office/officeart/2005/8/layout/hList7"/>
    <dgm:cxn modelId="{E03B6CC3-20D0-42C3-A2C9-F1258A3DFA8A}" type="presParOf" srcId="{C7B086F3-A02B-4419-B8D8-EA48D9FFE299}" destId="{CECF5E59-22A9-455B-8CA3-6D297339A311}" srcOrd="2" destOrd="0" presId="urn:microsoft.com/office/officeart/2005/8/layout/hList7"/>
    <dgm:cxn modelId="{43CE7F20-50F2-4069-B90C-ABF018093670}" type="presParOf" srcId="{CECF5E59-22A9-455B-8CA3-6D297339A311}" destId="{15470F50-59E3-4C68-A3B6-543CFDA49BCC}" srcOrd="0" destOrd="0" presId="urn:microsoft.com/office/officeart/2005/8/layout/hList7"/>
    <dgm:cxn modelId="{4E87557E-0C9A-4D96-AF26-49743ED80219}" type="presParOf" srcId="{CECF5E59-22A9-455B-8CA3-6D297339A311}" destId="{C4B64253-E855-415B-BB33-7E7C090C976F}" srcOrd="1" destOrd="0" presId="urn:microsoft.com/office/officeart/2005/8/layout/hList7"/>
    <dgm:cxn modelId="{52005B42-4FE3-4F79-A3AF-4E02D5A4F5FD}" type="presParOf" srcId="{CECF5E59-22A9-455B-8CA3-6D297339A311}" destId="{0D265EBB-E7BB-46A4-96E8-91BF60611BAB}" srcOrd="2" destOrd="0" presId="urn:microsoft.com/office/officeart/2005/8/layout/hList7"/>
    <dgm:cxn modelId="{FED6DB59-06C4-4122-9426-95F5EDC6B9AE}" type="presParOf" srcId="{CECF5E59-22A9-455B-8CA3-6D297339A311}" destId="{09040A5A-A6F0-4464-B244-986003D805C9}" srcOrd="3" destOrd="0" presId="urn:microsoft.com/office/officeart/2005/8/layout/hList7"/>
    <dgm:cxn modelId="{E8D2CADC-A256-46BA-ADE3-89D396FD7917}" type="presParOf" srcId="{C7B086F3-A02B-4419-B8D8-EA48D9FFE299}" destId="{90084CEF-17F4-4407-A2BC-1321D1EC0C46}" srcOrd="3" destOrd="0" presId="urn:microsoft.com/office/officeart/2005/8/layout/hList7"/>
    <dgm:cxn modelId="{31DD6ED4-7402-46D0-B22F-7BA09DD0AB90}" type="presParOf" srcId="{C7B086F3-A02B-4419-B8D8-EA48D9FFE299}" destId="{E4725C92-D601-420D-A7DA-FC7EDBD6E440}" srcOrd="4" destOrd="0" presId="urn:microsoft.com/office/officeart/2005/8/layout/hList7"/>
    <dgm:cxn modelId="{D926285F-C1CF-4753-9C84-FF724DD17592}" type="presParOf" srcId="{E4725C92-D601-420D-A7DA-FC7EDBD6E440}" destId="{5A937637-5B47-4BA7-B81A-1E4395744851}" srcOrd="0" destOrd="0" presId="urn:microsoft.com/office/officeart/2005/8/layout/hList7"/>
    <dgm:cxn modelId="{3ED1F39C-3284-4BD7-8E57-4CF14C9EF437}" type="presParOf" srcId="{E4725C92-D601-420D-A7DA-FC7EDBD6E440}" destId="{12871EAF-302F-49EC-B865-9D1713D4DACC}" srcOrd="1" destOrd="0" presId="urn:microsoft.com/office/officeart/2005/8/layout/hList7"/>
    <dgm:cxn modelId="{CB7E8058-3787-4CBD-A6CA-9C295098CD27}" type="presParOf" srcId="{E4725C92-D601-420D-A7DA-FC7EDBD6E440}" destId="{FA3900C1-BE49-4530-983F-BBE106029C10}" srcOrd="2" destOrd="0" presId="urn:microsoft.com/office/officeart/2005/8/layout/hList7"/>
    <dgm:cxn modelId="{A2874DFE-67C7-422A-AC51-3A97C384F638}" type="presParOf" srcId="{E4725C92-D601-420D-A7DA-FC7EDBD6E440}" destId="{534CC8EF-49DA-4800-82ED-54C2CB4C25BF}" srcOrd="3" destOrd="0" presId="urn:microsoft.com/office/officeart/2005/8/layout/hList7"/>
    <dgm:cxn modelId="{D132BBF9-C698-480E-94B4-123B42D46F60}" type="presParOf" srcId="{C7B086F3-A02B-4419-B8D8-EA48D9FFE299}" destId="{F0039C65-8AE1-480C-8C3D-3ED12E6BE9A2}" srcOrd="5" destOrd="0" presId="urn:microsoft.com/office/officeart/2005/8/layout/hList7"/>
    <dgm:cxn modelId="{25D5B207-102A-43E6-A51E-C88C3E0D1DB3}" type="presParOf" srcId="{C7B086F3-A02B-4419-B8D8-EA48D9FFE299}" destId="{55A41A14-5407-4383-AF23-1380E73B6C2E}" srcOrd="6" destOrd="0" presId="urn:microsoft.com/office/officeart/2005/8/layout/hList7"/>
    <dgm:cxn modelId="{1ECC11FB-117C-4665-A02F-EC6F1B907894}" type="presParOf" srcId="{55A41A14-5407-4383-AF23-1380E73B6C2E}" destId="{AD645989-8776-48F0-814D-1A7A15A1D653}" srcOrd="0" destOrd="0" presId="urn:microsoft.com/office/officeart/2005/8/layout/hList7"/>
    <dgm:cxn modelId="{61CF9A0D-F26F-4005-8ACF-7615C490DF99}" type="presParOf" srcId="{55A41A14-5407-4383-AF23-1380E73B6C2E}" destId="{9C25794F-691F-4856-A2E0-17CAB087F257}" srcOrd="1" destOrd="0" presId="urn:microsoft.com/office/officeart/2005/8/layout/hList7"/>
    <dgm:cxn modelId="{AA7C185D-63F0-484D-9D4B-72DBCFFC7129}" type="presParOf" srcId="{55A41A14-5407-4383-AF23-1380E73B6C2E}" destId="{0CBC41C2-A749-4FDA-BD8E-30156106E091}" srcOrd="2" destOrd="0" presId="urn:microsoft.com/office/officeart/2005/8/layout/hList7"/>
    <dgm:cxn modelId="{6FEFC321-2E58-413A-81A2-55A3CC68AD89}" type="presParOf" srcId="{55A41A14-5407-4383-AF23-1380E73B6C2E}" destId="{9E3C5FF6-F9FE-46E3-846B-D69AD307CB7C}" srcOrd="3" destOrd="0" presId="urn:microsoft.com/office/officeart/2005/8/layout/hList7"/>
    <dgm:cxn modelId="{5191C410-AB68-4892-9382-7CA78704CF04}" type="presParOf" srcId="{C7B086F3-A02B-4419-B8D8-EA48D9FFE299}" destId="{26A8B8C4-1526-4D18-8AF7-C61DCDF34797}" srcOrd="7" destOrd="0" presId="urn:microsoft.com/office/officeart/2005/8/layout/hList7"/>
    <dgm:cxn modelId="{54BCE8D2-5301-40A7-B817-0F4161507314}" type="presParOf" srcId="{C7B086F3-A02B-4419-B8D8-EA48D9FFE299}" destId="{C421744C-FB4E-41AB-8347-DA5C7B8AC260}" srcOrd="8" destOrd="0" presId="urn:microsoft.com/office/officeart/2005/8/layout/hList7"/>
    <dgm:cxn modelId="{642A2583-1314-432C-96E0-56ED3D70E876}" type="presParOf" srcId="{C421744C-FB4E-41AB-8347-DA5C7B8AC260}" destId="{534D72C7-5774-425C-AABE-346EB4D4B194}" srcOrd="0" destOrd="0" presId="urn:microsoft.com/office/officeart/2005/8/layout/hList7"/>
    <dgm:cxn modelId="{8BDE1D4E-7A6F-468A-B207-193B05267217}" type="presParOf" srcId="{C421744C-FB4E-41AB-8347-DA5C7B8AC260}" destId="{95AF7F14-B746-447B-ABE1-9E05BB0FB7F3}" srcOrd="1" destOrd="0" presId="urn:microsoft.com/office/officeart/2005/8/layout/hList7"/>
    <dgm:cxn modelId="{BDD6D944-F7F9-4700-9578-D13171907478}" type="presParOf" srcId="{C421744C-FB4E-41AB-8347-DA5C7B8AC260}" destId="{CC0E5C24-6816-4D49-B09B-F6AE541AAF3D}" srcOrd="2" destOrd="0" presId="urn:microsoft.com/office/officeart/2005/8/layout/hList7"/>
    <dgm:cxn modelId="{235F87F2-E50A-480E-9142-D7543489ED49}" type="presParOf" srcId="{C421744C-FB4E-41AB-8347-DA5C7B8AC260}" destId="{E79BF33E-A422-4BCD-B53D-ED44D158E232}" srcOrd="3" destOrd="0" presId="urn:microsoft.com/office/officeart/2005/8/layout/hList7"/>
    <dgm:cxn modelId="{BB67D6AC-9C4F-4245-AB04-F5B12094FE20}" type="presParOf" srcId="{C7B086F3-A02B-4419-B8D8-EA48D9FFE299}" destId="{82C103AB-BC60-4A17-AA2E-4E55E4D2FEC6}" srcOrd="9" destOrd="0" presId="urn:microsoft.com/office/officeart/2005/8/layout/hList7"/>
    <dgm:cxn modelId="{A11C0E06-9E05-41B5-8219-2EDC5B656204}" type="presParOf" srcId="{C7B086F3-A02B-4419-B8D8-EA48D9FFE299}" destId="{13B6A109-47CE-4DB5-A77C-5AE52327B3B0}" srcOrd="10" destOrd="0" presId="urn:microsoft.com/office/officeart/2005/8/layout/hList7"/>
    <dgm:cxn modelId="{992C7BB9-7E7A-44C6-915C-EF579B5A85D6}" type="presParOf" srcId="{13B6A109-47CE-4DB5-A77C-5AE52327B3B0}" destId="{63E466A1-21FB-44DD-B83B-382BB179E06F}" srcOrd="0" destOrd="0" presId="urn:microsoft.com/office/officeart/2005/8/layout/hList7"/>
    <dgm:cxn modelId="{1656B61E-235A-41F6-9ADB-8870DF71708B}" type="presParOf" srcId="{13B6A109-47CE-4DB5-A77C-5AE52327B3B0}" destId="{43E0947D-FB8A-49D2-AFB1-A00ADCD89107}" srcOrd="1" destOrd="0" presId="urn:microsoft.com/office/officeart/2005/8/layout/hList7"/>
    <dgm:cxn modelId="{7D3759A6-305F-433F-8D7E-C64B238A5451}" type="presParOf" srcId="{13B6A109-47CE-4DB5-A77C-5AE52327B3B0}" destId="{D9713EE8-B589-4389-B6B1-B32A0DAABC6B}" srcOrd="2" destOrd="0" presId="urn:microsoft.com/office/officeart/2005/8/layout/hList7"/>
    <dgm:cxn modelId="{83489B91-20AE-4C1C-8D53-2778D5DB2EFB}" type="presParOf" srcId="{13B6A109-47CE-4DB5-A77C-5AE52327B3B0}" destId="{763A2233-D295-4F40-8211-077C2BD78D74}" srcOrd="3" destOrd="0" presId="urn:microsoft.com/office/officeart/2005/8/layout/hList7"/>
    <dgm:cxn modelId="{885641B9-D047-4B8D-89E2-EE31777DBBE5}" type="presParOf" srcId="{C7B086F3-A02B-4419-B8D8-EA48D9FFE299}" destId="{C4A24D0A-5CA4-44A6-9A57-944E8C8317C6}" srcOrd="11" destOrd="0" presId="urn:microsoft.com/office/officeart/2005/8/layout/hList7"/>
    <dgm:cxn modelId="{EBF62D66-CD75-436B-838F-A8EA9652967D}" type="presParOf" srcId="{C7B086F3-A02B-4419-B8D8-EA48D9FFE299}" destId="{B92233FF-FCC6-4C0F-83A4-846DCA0ACCB8}" srcOrd="12" destOrd="0" presId="urn:microsoft.com/office/officeart/2005/8/layout/hList7"/>
    <dgm:cxn modelId="{275B2EF9-B9BC-4BE5-B3E1-A1BD5E735324}" type="presParOf" srcId="{B92233FF-FCC6-4C0F-83A4-846DCA0ACCB8}" destId="{A4C45CE3-7DF6-474C-81A1-E57C132E3BE9}" srcOrd="0" destOrd="0" presId="urn:microsoft.com/office/officeart/2005/8/layout/hList7"/>
    <dgm:cxn modelId="{9A71F52D-BA09-4F59-B688-1A96CA222495}" type="presParOf" srcId="{B92233FF-FCC6-4C0F-83A4-846DCA0ACCB8}" destId="{0B5BBB3D-2F62-4355-9044-9535AF02947E}" srcOrd="1" destOrd="0" presId="urn:microsoft.com/office/officeart/2005/8/layout/hList7"/>
    <dgm:cxn modelId="{49EF8AB3-71B0-43A6-A51B-01711B1D23B9}" type="presParOf" srcId="{B92233FF-FCC6-4C0F-83A4-846DCA0ACCB8}" destId="{0918338F-90F7-4D71-AFF5-60590E092BA8}" srcOrd="2" destOrd="0" presId="urn:microsoft.com/office/officeart/2005/8/layout/hList7"/>
    <dgm:cxn modelId="{FA20E982-7585-4687-ADCE-1D81290CE74E}" type="presParOf" srcId="{B92233FF-FCC6-4C0F-83A4-846DCA0ACCB8}" destId="{F09C16E9-4616-4BD2-83A4-1A62470ABBD0}" srcOrd="3" destOrd="0" presId="urn:microsoft.com/office/officeart/2005/8/layout/hList7"/>
    <dgm:cxn modelId="{3050CD57-6ABD-45CB-A3F6-737CD3314F39}" type="presParOf" srcId="{C7B086F3-A02B-4419-B8D8-EA48D9FFE299}" destId="{5F9E5946-B856-4086-8AE1-3A4812C6B583}" srcOrd="13" destOrd="0" presId="urn:microsoft.com/office/officeart/2005/8/layout/hList7"/>
    <dgm:cxn modelId="{B4879E02-F763-4804-BBA3-88AF601AC6D1}" type="presParOf" srcId="{C7B086F3-A02B-4419-B8D8-EA48D9FFE299}" destId="{A221B09A-7E3C-439B-B996-BCA0A6C1CAC7}" srcOrd="14" destOrd="0" presId="urn:microsoft.com/office/officeart/2005/8/layout/hList7"/>
    <dgm:cxn modelId="{3E76BC1C-78B3-4FBD-8DE7-AF6D6E2654A5}" type="presParOf" srcId="{A221B09A-7E3C-439B-B996-BCA0A6C1CAC7}" destId="{8A102D8C-0282-40FE-BF87-D6C22380D19B}" srcOrd="0" destOrd="0" presId="urn:microsoft.com/office/officeart/2005/8/layout/hList7"/>
    <dgm:cxn modelId="{30652073-7A91-48F2-8DEB-7EF3428FFD2D}" type="presParOf" srcId="{A221B09A-7E3C-439B-B996-BCA0A6C1CAC7}" destId="{80B19A65-7D53-410F-AFFB-7BE1AD0AFD34}" srcOrd="1" destOrd="0" presId="urn:microsoft.com/office/officeart/2005/8/layout/hList7"/>
    <dgm:cxn modelId="{6D84C7E3-EB89-4AD6-AF29-AA4239B090A4}" type="presParOf" srcId="{A221B09A-7E3C-439B-B996-BCA0A6C1CAC7}" destId="{4EAC3CBE-1EF3-4484-9DB6-E7ED03DB5651}" srcOrd="2" destOrd="0" presId="urn:microsoft.com/office/officeart/2005/8/layout/hList7"/>
    <dgm:cxn modelId="{2A4C0D39-0AD8-4D2C-9861-D26879C1E088}" type="presParOf" srcId="{A221B09A-7E3C-439B-B996-BCA0A6C1CAC7}" destId="{979EF68B-7456-4956-834D-C84102938D33}"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365ABE-F5C7-410A-A11C-72E6190269A3}">
      <dsp:nvSpPr>
        <dsp:cNvPr id="0" name=""/>
        <dsp:cNvSpPr/>
      </dsp:nvSpPr>
      <dsp:spPr>
        <a:xfrm>
          <a:off x="4508" y="0"/>
          <a:ext cx="1355998" cy="3906080"/>
        </a:xfrm>
        <a:prstGeom prst="roundRect">
          <a:avLst>
            <a:gd name="adj" fmla="val 10000"/>
          </a:avLst>
        </a:prstGeom>
        <a:solidFill>
          <a:schemeClr val="accent2"/>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b="1" kern="1200" dirty="0"/>
            <a:t>Self-Sustaining Communities</a:t>
          </a:r>
          <a:endParaRPr lang="en-GB" sz="1600" b="1" kern="1200" dirty="0"/>
        </a:p>
      </dsp:txBody>
      <dsp:txXfrm>
        <a:off x="4508" y="1562431"/>
        <a:ext cx="1355998" cy="1562431"/>
      </dsp:txXfrm>
    </dsp:sp>
    <dsp:sp modelId="{9C72BEC3-A68B-4079-991F-7DC7A41F38E2}">
      <dsp:nvSpPr>
        <dsp:cNvPr id="0" name=""/>
        <dsp:cNvSpPr/>
      </dsp:nvSpPr>
      <dsp:spPr>
        <a:xfrm>
          <a:off x="45188" y="234364"/>
          <a:ext cx="1274638" cy="1300724"/>
        </a:xfrm>
        <a:prstGeom prst="ellipse">
          <a:avLst/>
        </a:prstGeom>
        <a:solidFill>
          <a:schemeClr val="accent1">
            <a:tint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5470F50-59E3-4C68-A3B6-543CFDA49BCC}">
      <dsp:nvSpPr>
        <dsp:cNvPr id="0" name=""/>
        <dsp:cNvSpPr/>
      </dsp:nvSpPr>
      <dsp:spPr>
        <a:xfrm>
          <a:off x="1401186" y="0"/>
          <a:ext cx="1355998" cy="3906080"/>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b="1" kern="1200" dirty="0"/>
            <a:t>Technological Empowerment</a:t>
          </a:r>
          <a:endParaRPr lang="en-GB" sz="1400" b="1" kern="1200" dirty="0"/>
        </a:p>
      </dsp:txBody>
      <dsp:txXfrm>
        <a:off x="1401186" y="1562431"/>
        <a:ext cx="1355998" cy="1562431"/>
      </dsp:txXfrm>
    </dsp:sp>
    <dsp:sp modelId="{09040A5A-A6F0-4464-B244-986003D805C9}">
      <dsp:nvSpPr>
        <dsp:cNvPr id="0" name=""/>
        <dsp:cNvSpPr/>
      </dsp:nvSpPr>
      <dsp:spPr>
        <a:xfrm>
          <a:off x="1441866" y="234364"/>
          <a:ext cx="1274638" cy="1300724"/>
        </a:xfrm>
        <a:prstGeom prst="ellipse">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t="-9000" b="-9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A937637-5B47-4BA7-B81A-1E4395744851}">
      <dsp:nvSpPr>
        <dsp:cNvPr id="0" name=""/>
        <dsp:cNvSpPr/>
      </dsp:nvSpPr>
      <dsp:spPr>
        <a:xfrm>
          <a:off x="2797865" y="0"/>
          <a:ext cx="1355998" cy="3906080"/>
        </a:xfrm>
        <a:prstGeom prst="roundRect">
          <a:avLst>
            <a:gd name="adj" fmla="val 10000"/>
          </a:avLst>
        </a:prstGeom>
        <a:solidFill>
          <a:schemeClr val="accent2"/>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b="1" kern="1200" dirty="0"/>
            <a:t>Increased PV Systems Performance</a:t>
          </a:r>
          <a:endParaRPr lang="en-GB" sz="1400" b="1" kern="1200" dirty="0"/>
        </a:p>
      </dsp:txBody>
      <dsp:txXfrm>
        <a:off x="2797865" y="1562431"/>
        <a:ext cx="1355998" cy="1562431"/>
      </dsp:txXfrm>
    </dsp:sp>
    <dsp:sp modelId="{534CC8EF-49DA-4800-82ED-54C2CB4C25BF}">
      <dsp:nvSpPr>
        <dsp:cNvPr id="0" name=""/>
        <dsp:cNvSpPr/>
      </dsp:nvSpPr>
      <dsp:spPr>
        <a:xfrm>
          <a:off x="2838545" y="234364"/>
          <a:ext cx="1274638" cy="1300724"/>
        </a:xfrm>
        <a:prstGeom prst="ellipse">
          <a:avLst/>
        </a:prstGeom>
        <a:solidFill>
          <a:schemeClr val="accent1">
            <a:tint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D645989-8776-48F0-814D-1A7A15A1D653}">
      <dsp:nvSpPr>
        <dsp:cNvPr id="0" name=""/>
        <dsp:cNvSpPr/>
      </dsp:nvSpPr>
      <dsp:spPr>
        <a:xfrm>
          <a:off x="4194543" y="0"/>
          <a:ext cx="1355998" cy="3906080"/>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b="1" kern="1200" dirty="0"/>
            <a:t>Increased Energy Efficiency</a:t>
          </a:r>
          <a:endParaRPr lang="en-GB" sz="1400" b="1" kern="1200" dirty="0"/>
        </a:p>
      </dsp:txBody>
      <dsp:txXfrm>
        <a:off x="4194543" y="1562431"/>
        <a:ext cx="1355998" cy="1562431"/>
      </dsp:txXfrm>
    </dsp:sp>
    <dsp:sp modelId="{9E3C5FF6-F9FE-46E3-846B-D69AD307CB7C}">
      <dsp:nvSpPr>
        <dsp:cNvPr id="0" name=""/>
        <dsp:cNvSpPr/>
      </dsp:nvSpPr>
      <dsp:spPr>
        <a:xfrm>
          <a:off x="4235223" y="234364"/>
          <a:ext cx="1274638" cy="1300724"/>
        </a:xfrm>
        <a:prstGeom prst="ellipse">
          <a:avLst/>
        </a:prstGeom>
        <a:solidFill>
          <a:schemeClr val="accent1">
            <a:tint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34D72C7-5774-425C-AABE-346EB4D4B194}">
      <dsp:nvSpPr>
        <dsp:cNvPr id="0" name=""/>
        <dsp:cNvSpPr/>
      </dsp:nvSpPr>
      <dsp:spPr>
        <a:xfrm>
          <a:off x="5591221" y="0"/>
          <a:ext cx="1355998" cy="3906080"/>
        </a:xfrm>
        <a:prstGeom prst="roundRect">
          <a:avLst>
            <a:gd name="adj" fmla="val 10000"/>
          </a:avLst>
        </a:prstGeom>
        <a:solidFill>
          <a:schemeClr val="accent2"/>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b="1" kern="1200" dirty="0"/>
            <a:t>Reduced Energy Poverty</a:t>
          </a:r>
          <a:endParaRPr lang="en-GB" sz="1400" b="1" kern="1200" dirty="0"/>
        </a:p>
      </dsp:txBody>
      <dsp:txXfrm>
        <a:off x="5591221" y="1562431"/>
        <a:ext cx="1355998" cy="1562431"/>
      </dsp:txXfrm>
    </dsp:sp>
    <dsp:sp modelId="{E79BF33E-A422-4BCD-B53D-ED44D158E232}">
      <dsp:nvSpPr>
        <dsp:cNvPr id="0" name=""/>
        <dsp:cNvSpPr/>
      </dsp:nvSpPr>
      <dsp:spPr>
        <a:xfrm>
          <a:off x="5631901" y="234364"/>
          <a:ext cx="1274638" cy="1300724"/>
        </a:xfrm>
        <a:prstGeom prst="ellipse">
          <a:avLst/>
        </a:prstGeom>
        <a:solidFill>
          <a:schemeClr val="accent1">
            <a:tint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3E466A1-21FB-44DD-B83B-382BB179E06F}">
      <dsp:nvSpPr>
        <dsp:cNvPr id="0" name=""/>
        <dsp:cNvSpPr/>
      </dsp:nvSpPr>
      <dsp:spPr>
        <a:xfrm>
          <a:off x="6987900" y="0"/>
          <a:ext cx="1355998" cy="3906080"/>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b="1" kern="1200" dirty="0"/>
            <a:t>Environmental Sustainability</a:t>
          </a:r>
          <a:endParaRPr lang="en-GB" sz="1400" b="1" kern="1200" dirty="0"/>
        </a:p>
      </dsp:txBody>
      <dsp:txXfrm>
        <a:off x="6987900" y="1562431"/>
        <a:ext cx="1355998" cy="1562431"/>
      </dsp:txXfrm>
    </dsp:sp>
    <dsp:sp modelId="{763A2233-D295-4F40-8211-077C2BD78D74}">
      <dsp:nvSpPr>
        <dsp:cNvPr id="0" name=""/>
        <dsp:cNvSpPr/>
      </dsp:nvSpPr>
      <dsp:spPr>
        <a:xfrm>
          <a:off x="7028580" y="234364"/>
          <a:ext cx="1274638" cy="1300724"/>
        </a:xfrm>
        <a:prstGeom prst="ellipse">
          <a:avLst/>
        </a:prstGeom>
        <a:solidFill>
          <a:schemeClr val="accent1">
            <a:tint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4C45CE3-7DF6-474C-81A1-E57C132E3BE9}">
      <dsp:nvSpPr>
        <dsp:cNvPr id="0" name=""/>
        <dsp:cNvSpPr/>
      </dsp:nvSpPr>
      <dsp:spPr>
        <a:xfrm>
          <a:off x="8384578" y="0"/>
          <a:ext cx="1355998" cy="3906080"/>
        </a:xfrm>
        <a:prstGeom prst="roundRect">
          <a:avLst>
            <a:gd name="adj" fmla="val 10000"/>
          </a:avLst>
        </a:prstGeom>
        <a:solidFill>
          <a:schemeClr val="accent2"/>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b="1" kern="1200" dirty="0"/>
            <a:t>Social Equity</a:t>
          </a:r>
          <a:endParaRPr lang="en-GB" sz="1400" b="1" kern="1200" dirty="0"/>
        </a:p>
      </dsp:txBody>
      <dsp:txXfrm>
        <a:off x="8384578" y="1562431"/>
        <a:ext cx="1355998" cy="1562431"/>
      </dsp:txXfrm>
    </dsp:sp>
    <dsp:sp modelId="{F09C16E9-4616-4BD2-83A4-1A62470ABBD0}">
      <dsp:nvSpPr>
        <dsp:cNvPr id="0" name=""/>
        <dsp:cNvSpPr/>
      </dsp:nvSpPr>
      <dsp:spPr>
        <a:xfrm>
          <a:off x="8425258" y="234364"/>
          <a:ext cx="1274638" cy="1300724"/>
        </a:xfrm>
        <a:prstGeom prst="ellipse">
          <a:avLst/>
        </a:prstGeom>
        <a:solidFill>
          <a:schemeClr val="accent1">
            <a:tint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A102D8C-0282-40FE-BF87-D6C22380D19B}">
      <dsp:nvSpPr>
        <dsp:cNvPr id="0" name=""/>
        <dsp:cNvSpPr/>
      </dsp:nvSpPr>
      <dsp:spPr>
        <a:xfrm>
          <a:off x="9781256" y="0"/>
          <a:ext cx="1355998" cy="3906080"/>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b="1" kern="1200" dirty="0"/>
            <a:t>Economic Resilience</a:t>
          </a:r>
          <a:endParaRPr lang="en-GB" sz="1400" b="1" kern="1200" dirty="0"/>
        </a:p>
      </dsp:txBody>
      <dsp:txXfrm>
        <a:off x="9781256" y="1562431"/>
        <a:ext cx="1355998" cy="1562431"/>
      </dsp:txXfrm>
    </dsp:sp>
    <dsp:sp modelId="{979EF68B-7456-4956-834D-C84102938D33}">
      <dsp:nvSpPr>
        <dsp:cNvPr id="0" name=""/>
        <dsp:cNvSpPr/>
      </dsp:nvSpPr>
      <dsp:spPr>
        <a:xfrm>
          <a:off x="9821936" y="234364"/>
          <a:ext cx="1274638" cy="1300724"/>
        </a:xfrm>
        <a:prstGeom prst="ellipse">
          <a:avLst/>
        </a:prstGeom>
        <a:solidFill>
          <a:schemeClr val="accent1">
            <a:tint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53E9946-49EB-4EFE-A7BE-8B373E56BB23}">
      <dsp:nvSpPr>
        <dsp:cNvPr id="0" name=""/>
        <dsp:cNvSpPr/>
      </dsp:nvSpPr>
      <dsp:spPr>
        <a:xfrm>
          <a:off x="445670" y="3124863"/>
          <a:ext cx="10250422" cy="585912"/>
        </a:xfrm>
        <a:prstGeom prst="leftRightArrow">
          <a:avLst/>
        </a:prstGeom>
        <a:solidFill>
          <a:schemeClr val="accent1">
            <a:tint val="6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2-13T15:46:29.210"/>
    </inkml:context>
    <inkml:brush xml:id="br0">
      <inkml:brushProperty name="width" value="0.35" units="cm"/>
      <inkml:brushProperty name="height" value="0.35" units="cm"/>
      <inkml:brushProperty name="color" value="#004F8B"/>
    </inkml:brush>
  </inkml:definitions>
  <inkml:trace contextRef="#ctx0" brushRef="#br0">0 1 24575</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2-13T15:48:04.646"/>
    </inkml:context>
    <inkml:brush xml:id="br0">
      <inkml:brushProperty name="width" value="0.35" units="cm"/>
      <inkml:brushProperty name="height" value="0.35" units="cm"/>
      <inkml:brushProperty name="color" value="#004F8B"/>
    </inkml:brush>
  </inkml:definitions>
  <inkml:trace contextRef="#ctx0" brushRef="#br0">1 0 24575,'0'0'-8191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2-13T15:46:32.623"/>
    </inkml:context>
    <inkml:brush xml:id="br0">
      <inkml:brushProperty name="width" value="0.35" units="cm"/>
      <inkml:brushProperty name="height" value="0.35" units="cm"/>
      <inkml:brushProperty name="color" value="#004F8B"/>
    </inkml:brush>
  </inkml:definitions>
  <inkml:trace contextRef="#ctx0" brushRef="#br0">0 0 24575,'0'0'-8191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2-13T15:47:03.256"/>
    </inkml:context>
    <inkml:brush xml:id="br0">
      <inkml:brushProperty name="width" value="0.35" units="cm"/>
      <inkml:brushProperty name="height" value="0.35" units="cm"/>
      <inkml:brushProperty name="color" value="#004F8B"/>
    </inkml:brush>
  </inkml:definitions>
  <inkml:trace contextRef="#ctx0" brushRef="#br0">1 1 24575,'0'0'-8191</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2-13T15:47:11.147"/>
    </inkml:context>
    <inkml:brush xml:id="br0">
      <inkml:brushProperty name="width" value="0.35" units="cm"/>
      <inkml:brushProperty name="height" value="0.35" units="cm"/>
      <inkml:brushProperty name="color" value="#004F8B"/>
    </inkml:brush>
  </inkml:definitions>
  <inkml:trace contextRef="#ctx0" brushRef="#br0">1 0 24575,'0'0'-8191</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2-13T15:47:19.490"/>
    </inkml:context>
    <inkml:brush xml:id="br0">
      <inkml:brushProperty name="width" value="0.35" units="cm"/>
      <inkml:brushProperty name="height" value="0.35" units="cm"/>
      <inkml:brushProperty name="color" value="#004F8B"/>
    </inkml:brush>
  </inkml:definitions>
  <inkml:trace contextRef="#ctx0" brushRef="#br0">0 1 24575,'0'0'-8191</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2-13T15:47:25.332"/>
    </inkml:context>
    <inkml:brush xml:id="br0">
      <inkml:brushProperty name="width" value="0.35" units="cm"/>
      <inkml:brushProperty name="height" value="0.35" units="cm"/>
      <inkml:brushProperty name="color" value="#004F8B"/>
    </inkml:brush>
  </inkml:definitions>
  <inkml:trace contextRef="#ctx0" brushRef="#br0">0 1 24575,'0'0'-8191</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2-13T15:47:37.752"/>
    </inkml:context>
    <inkml:brush xml:id="br0">
      <inkml:brushProperty name="width" value="0.35" units="cm"/>
      <inkml:brushProperty name="height" value="0.35" units="cm"/>
      <inkml:brushProperty name="color" value="#004F8B"/>
    </inkml:brush>
  </inkml:definitions>
  <inkml:trace contextRef="#ctx0" brushRef="#br0">0 0 24575,'0'0'-8191</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2-13T15:47:48.166"/>
    </inkml:context>
    <inkml:brush xml:id="br0">
      <inkml:brushProperty name="width" value="0.35" units="cm"/>
      <inkml:brushProperty name="height" value="0.35" units="cm"/>
      <inkml:brushProperty name="color" value="#004F8B"/>
    </inkml:brush>
  </inkml:definitions>
  <inkml:trace contextRef="#ctx0" brushRef="#br0">1 0 24575</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2-13T15:47:57.070"/>
    </inkml:context>
    <inkml:brush xml:id="br0">
      <inkml:brushProperty name="width" value="0.35" units="cm"/>
      <inkml:brushProperty name="height" value="0.35" units="cm"/>
      <inkml:brushProperty name="color" value="#004F8B"/>
    </inkml:brush>
  </inkml:definitions>
  <inkml:trace contextRef="#ctx0" brushRef="#br0">1 0 24575,'0'0'-8191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69D8AE7-2A39-4D69-B263-BD1E4D8B4B62}" type="datetimeFigureOut">
              <a:rPr lang="it-IT" smtClean="0"/>
              <a:t>18/02/2026</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5C14FA7-0004-4556-B52A-09316AECDD6F}" type="slidenum">
              <a:rPr lang="it-IT" smtClean="0"/>
              <a:t>‹#›</a:t>
            </a:fld>
            <a:endParaRPr lang="it-IT"/>
          </a:p>
        </p:txBody>
      </p:sp>
    </p:spTree>
    <p:extLst>
      <p:ext uri="{BB962C8B-B14F-4D97-AF65-F5344CB8AC3E}">
        <p14:creationId xmlns:p14="http://schemas.microsoft.com/office/powerpoint/2010/main" val="24213177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resentation TITLE">
    <p:spTree>
      <p:nvGrpSpPr>
        <p:cNvPr id="1" name=""/>
        <p:cNvGrpSpPr/>
        <p:nvPr/>
      </p:nvGrpSpPr>
      <p:grpSpPr>
        <a:xfrm>
          <a:off x="0" y="0"/>
          <a:ext cx="0" cy="0"/>
          <a:chOff x="0" y="0"/>
          <a:chExt cx="0" cy="0"/>
        </a:xfrm>
      </p:grpSpPr>
      <p:sp>
        <p:nvSpPr>
          <p:cNvPr id="9" name="Text Placeholder 3">
            <a:extLst>
              <a:ext uri="{FF2B5EF4-FFF2-40B4-BE49-F238E27FC236}">
                <a16:creationId xmlns:a16="http://schemas.microsoft.com/office/drawing/2014/main" id="{8232C8F5-002F-10C2-290A-CC82069F4805}"/>
              </a:ext>
            </a:extLst>
          </p:cNvPr>
          <p:cNvSpPr>
            <a:spLocks noGrp="1"/>
          </p:cNvSpPr>
          <p:nvPr>
            <p:ph type="body" sz="half" idx="2" hasCustomPrompt="1"/>
          </p:nvPr>
        </p:nvSpPr>
        <p:spPr>
          <a:xfrm>
            <a:off x="6556040" y="3351167"/>
            <a:ext cx="4830945" cy="1450089"/>
          </a:xfrm>
          <a:prstGeom prst="rect">
            <a:avLst/>
          </a:prstGeom>
        </p:spPr>
        <p:txBody>
          <a:bodyPr/>
          <a:lstStyle>
            <a:lvl1pPr marL="0" indent="0" algn="r">
              <a:buNone/>
              <a:defRPr sz="2800" b="1">
                <a:solidFill>
                  <a:srgbClr val="95C86F"/>
                </a:solidFill>
                <a:latin typeface="Figtree"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dirty="0"/>
              <a:t>SUBTITLE</a:t>
            </a:r>
          </a:p>
        </p:txBody>
      </p:sp>
      <p:sp>
        <p:nvSpPr>
          <p:cNvPr id="10" name="Text Placeholder 3">
            <a:extLst>
              <a:ext uri="{FF2B5EF4-FFF2-40B4-BE49-F238E27FC236}">
                <a16:creationId xmlns:a16="http://schemas.microsoft.com/office/drawing/2014/main" id="{98C72DB1-042B-2B11-A07D-614910A1A9D7}"/>
              </a:ext>
            </a:extLst>
          </p:cNvPr>
          <p:cNvSpPr>
            <a:spLocks noGrp="1"/>
          </p:cNvSpPr>
          <p:nvPr>
            <p:ph type="body" sz="half" idx="10" hasCustomPrompt="1"/>
          </p:nvPr>
        </p:nvSpPr>
        <p:spPr>
          <a:xfrm>
            <a:off x="6556040" y="1749284"/>
            <a:ext cx="4830945" cy="1450089"/>
          </a:xfrm>
          <a:prstGeom prst="rect">
            <a:avLst/>
          </a:prstGeom>
        </p:spPr>
        <p:txBody>
          <a:bodyPr anchor="ctr">
            <a:normAutofit/>
          </a:bodyPr>
          <a:lstStyle>
            <a:lvl1pPr marL="0" indent="0" algn="r">
              <a:buNone/>
              <a:defRPr sz="4400" b="1">
                <a:solidFill>
                  <a:srgbClr val="1778B8"/>
                </a:solidFill>
                <a:latin typeface="Figtree"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dirty="0"/>
              <a:t>TITLE PRESENTATION</a:t>
            </a:r>
          </a:p>
        </p:txBody>
      </p:sp>
      <p:sp>
        <p:nvSpPr>
          <p:cNvPr id="11" name="CasellaDiTesto 10">
            <a:extLst>
              <a:ext uri="{FF2B5EF4-FFF2-40B4-BE49-F238E27FC236}">
                <a16:creationId xmlns:a16="http://schemas.microsoft.com/office/drawing/2014/main" id="{197105DE-C11B-6792-AF6F-75ECCB4AE84A}"/>
              </a:ext>
            </a:extLst>
          </p:cNvPr>
          <p:cNvSpPr txBox="1"/>
          <p:nvPr userDrawn="1"/>
        </p:nvSpPr>
        <p:spPr>
          <a:xfrm>
            <a:off x="286604" y="422339"/>
            <a:ext cx="11242442" cy="338554"/>
          </a:xfrm>
          <a:prstGeom prst="rect">
            <a:avLst/>
          </a:prstGeom>
          <a:noFill/>
        </p:spPr>
        <p:txBody>
          <a:bodyPr wrap="square">
            <a:spAutoFit/>
          </a:bodyPr>
          <a:lstStyle/>
          <a:p>
            <a:pPr algn="r"/>
            <a:r>
              <a:rPr lang="en-US" sz="800" b="1" dirty="0">
                <a:latin typeface="Open Sans" panose="020B0606030504020204" pitchFamily="34" charset="0"/>
                <a:ea typeface="Open Sans" panose="020B0606030504020204" pitchFamily="34" charset="0"/>
                <a:cs typeface="Open Sans" panose="020B0606030504020204" pitchFamily="34" charset="0"/>
              </a:rPr>
              <a:t>HORIZON-CL5-2024-D3-02-06</a:t>
            </a:r>
          </a:p>
          <a:p>
            <a:pPr algn="r"/>
            <a:r>
              <a:rPr lang="en-US" sz="800" b="1" dirty="0" err="1">
                <a:latin typeface="Open Sans" panose="020B0606030504020204" pitchFamily="34" charset="0"/>
                <a:ea typeface="Open Sans" panose="020B0606030504020204" pitchFamily="34" charset="0"/>
                <a:cs typeface="Open Sans" panose="020B0606030504020204" pitchFamily="34" charset="0"/>
              </a:rPr>
              <a:t>INNOvative</a:t>
            </a:r>
            <a:r>
              <a:rPr lang="en-US" sz="800" b="1" dirty="0">
                <a:latin typeface="Open Sans" panose="020B0606030504020204" pitchFamily="34" charset="0"/>
                <a:ea typeface="Open Sans" panose="020B0606030504020204" pitchFamily="34" charset="0"/>
                <a:cs typeface="Open Sans" panose="020B0606030504020204" pitchFamily="34" charset="0"/>
              </a:rPr>
              <a:t> Transactive Renewable Energy Communities | European initiative aiming to </a:t>
            </a:r>
            <a:r>
              <a:rPr lang="en-US" sz="800" b="1" dirty="0" err="1">
                <a:latin typeface="Open Sans" panose="020B0606030504020204" pitchFamily="34" charset="0"/>
                <a:ea typeface="Open Sans" panose="020B0606030504020204" pitchFamily="34" charset="0"/>
                <a:cs typeface="Open Sans" panose="020B0606030504020204" pitchFamily="34" charset="0"/>
              </a:rPr>
              <a:t>revolutionise</a:t>
            </a:r>
            <a:r>
              <a:rPr lang="en-US" sz="800" b="1" dirty="0">
                <a:latin typeface="Open Sans" panose="020B0606030504020204" pitchFamily="34" charset="0"/>
                <a:ea typeface="Open Sans" panose="020B0606030504020204" pitchFamily="34" charset="0"/>
                <a:cs typeface="Open Sans" panose="020B0606030504020204" pitchFamily="34" charset="0"/>
              </a:rPr>
              <a:t> energy value transactions within Renewable Energy Communities (RECs)</a:t>
            </a:r>
          </a:p>
        </p:txBody>
      </p:sp>
      <p:pic>
        <p:nvPicPr>
          <p:cNvPr id="14" name="image3.jpeg">
            <a:extLst>
              <a:ext uri="{FF2B5EF4-FFF2-40B4-BE49-F238E27FC236}">
                <a16:creationId xmlns:a16="http://schemas.microsoft.com/office/drawing/2014/main" id="{E187BD82-AE82-BB20-37CE-F2844B6E973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2880" y="6357258"/>
            <a:ext cx="600891" cy="399540"/>
          </a:xfrm>
          <a:prstGeom prst="rect">
            <a:avLst/>
          </a:prstGeom>
        </p:spPr>
      </p:pic>
      <p:sp>
        <p:nvSpPr>
          <p:cNvPr id="15" name="CasellaDiTesto 14">
            <a:extLst>
              <a:ext uri="{FF2B5EF4-FFF2-40B4-BE49-F238E27FC236}">
                <a16:creationId xmlns:a16="http://schemas.microsoft.com/office/drawing/2014/main" id="{7BE67856-C574-E62C-924A-5E9B625D81F1}"/>
              </a:ext>
            </a:extLst>
          </p:cNvPr>
          <p:cNvSpPr txBox="1"/>
          <p:nvPr userDrawn="1"/>
        </p:nvSpPr>
        <p:spPr>
          <a:xfrm>
            <a:off x="793032" y="6403139"/>
            <a:ext cx="8760401" cy="307777"/>
          </a:xfrm>
          <a:prstGeom prst="rect">
            <a:avLst/>
          </a:prstGeom>
          <a:noFill/>
        </p:spPr>
        <p:txBody>
          <a:bodyPr wrap="square" rtlCol="0">
            <a:spAutoFit/>
          </a:bodyPr>
          <a:lstStyle/>
          <a:p>
            <a:r>
              <a:rPr lang="en-GB" sz="700" kern="1200" dirty="0">
                <a:solidFill>
                  <a:schemeClr val="tx1"/>
                </a:solidFill>
                <a:effectLst/>
                <a:latin typeface="+mn-lt"/>
                <a:ea typeface="+mn-ea"/>
                <a:cs typeface="+mn-cs"/>
              </a:rPr>
              <a:t>INNO-TREC  is supported by the European Union’s Horizon Europe programme under agreement 101230578. Views and opinions expressed are however those of the author(s) only and do not necessarily reflect those of the European Union or European Climate, Infrastructure and Environment Executive Agency. Neither the European Union nor the granting authority can be held responsible for them.</a:t>
            </a:r>
            <a:endParaRPr lang="it-IT" sz="700" kern="1200" dirty="0">
              <a:solidFill>
                <a:schemeClr val="tx1"/>
              </a:solidFill>
              <a:effectLst/>
              <a:latin typeface="+mn-lt"/>
              <a:ea typeface="+mn-ea"/>
              <a:cs typeface="+mn-cs"/>
            </a:endParaRPr>
          </a:p>
        </p:txBody>
      </p:sp>
      <p:pic>
        <p:nvPicPr>
          <p:cNvPr id="17" name="Immagine 16">
            <a:extLst>
              <a:ext uri="{FF2B5EF4-FFF2-40B4-BE49-F238E27FC236}">
                <a16:creationId xmlns:a16="http://schemas.microsoft.com/office/drawing/2014/main" id="{A73D56A3-42F4-2558-4591-521803DB2B38}"/>
              </a:ext>
            </a:extLst>
          </p:cNvPr>
          <p:cNvPicPr>
            <a:picLocks noChangeAspect="1"/>
          </p:cNvPicPr>
          <p:nvPr userDrawn="1"/>
        </p:nvPicPr>
        <p:blipFill>
          <a:blip r:embed="rId3">
            <a:extLst>
              <a:ext uri="{28A0092B-C50C-407E-A947-70E740481C1C}">
                <a14:useLocalDpi xmlns:a14="http://schemas.microsoft.com/office/drawing/2010/main" val="0"/>
              </a:ext>
            </a:extLst>
          </a:blip>
          <a:srcRect l="-1" t="5325" r="-25256" b="5226"/>
          <a:stretch>
            <a:fillRect/>
          </a:stretch>
        </p:blipFill>
        <p:spPr>
          <a:xfrm>
            <a:off x="465735" y="982640"/>
            <a:ext cx="7529405" cy="4834582"/>
          </a:xfrm>
          <a:prstGeom prst="rect">
            <a:avLst/>
          </a:prstGeom>
        </p:spPr>
      </p:pic>
    </p:spTree>
    <p:extLst>
      <p:ext uri="{BB962C8B-B14F-4D97-AF65-F5344CB8AC3E}">
        <p14:creationId xmlns:p14="http://schemas.microsoft.com/office/powerpoint/2010/main" val="328774772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text+Image">
    <p:spTree>
      <p:nvGrpSpPr>
        <p:cNvPr id="1" name=""/>
        <p:cNvGrpSpPr/>
        <p:nvPr/>
      </p:nvGrpSpPr>
      <p:grpSpPr>
        <a:xfrm>
          <a:off x="0" y="0"/>
          <a:ext cx="0" cy="0"/>
          <a:chOff x="0" y="0"/>
          <a:chExt cx="0" cy="0"/>
        </a:xfrm>
      </p:grpSpPr>
      <p:sp>
        <p:nvSpPr>
          <p:cNvPr id="8" name="Rectangle: Rounded Corners 16">
            <a:extLst>
              <a:ext uri="{FF2B5EF4-FFF2-40B4-BE49-F238E27FC236}">
                <a16:creationId xmlns:a16="http://schemas.microsoft.com/office/drawing/2014/main" id="{692099C3-BA97-B722-FA47-702BE9A3DB42}"/>
              </a:ext>
            </a:extLst>
          </p:cNvPr>
          <p:cNvSpPr/>
          <p:nvPr userDrawn="1"/>
        </p:nvSpPr>
        <p:spPr>
          <a:xfrm>
            <a:off x="510363" y="255181"/>
            <a:ext cx="4561367" cy="5767825"/>
          </a:xfrm>
          <a:prstGeom prst="roundRect">
            <a:avLst>
              <a:gd name="adj" fmla="val 5454"/>
            </a:avLst>
          </a:prstGeom>
          <a:solidFill>
            <a:schemeClr val="bg1"/>
          </a:solidFill>
          <a:ln>
            <a:noFill/>
          </a:ln>
          <a:effectLst>
            <a:outerShdw blurRad="444500" dist="101600" dir="5400000" algn="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latin typeface="Figtree" pitchFamily="2" charset="0"/>
            </a:endParaRPr>
          </a:p>
        </p:txBody>
      </p:sp>
      <p:sp>
        <p:nvSpPr>
          <p:cNvPr id="2" name="Segnaposto data 1">
            <a:extLst>
              <a:ext uri="{FF2B5EF4-FFF2-40B4-BE49-F238E27FC236}">
                <a16:creationId xmlns:a16="http://schemas.microsoft.com/office/drawing/2014/main" id="{1FA54424-982E-1AA7-CA26-39835B88B9C4}"/>
              </a:ext>
            </a:extLst>
          </p:cNvPr>
          <p:cNvSpPr>
            <a:spLocks noGrp="1"/>
          </p:cNvSpPr>
          <p:nvPr>
            <p:ph type="dt" sz="half" idx="10"/>
          </p:nvPr>
        </p:nvSpPr>
        <p:spPr>
          <a:xfrm>
            <a:off x="838200" y="6356350"/>
            <a:ext cx="2743200" cy="365125"/>
          </a:xfrm>
          <a:prstGeom prst="rect">
            <a:avLst/>
          </a:prstGeom>
        </p:spPr>
        <p:txBody>
          <a:bodyPr/>
          <a:lstStyle/>
          <a:p>
            <a:r>
              <a:rPr lang="it-IT"/>
              <a:t>12/02/2026</a:t>
            </a:r>
          </a:p>
        </p:txBody>
      </p:sp>
      <p:sp>
        <p:nvSpPr>
          <p:cNvPr id="3" name="Segnaposto piè di pagina 2">
            <a:extLst>
              <a:ext uri="{FF2B5EF4-FFF2-40B4-BE49-F238E27FC236}">
                <a16:creationId xmlns:a16="http://schemas.microsoft.com/office/drawing/2014/main" id="{BDA8B913-9CB0-CDE1-21F4-E6DA392506BF}"/>
              </a:ext>
            </a:extLst>
          </p:cNvPr>
          <p:cNvSpPr>
            <a:spLocks noGrp="1"/>
          </p:cNvSpPr>
          <p:nvPr>
            <p:ph type="ftr" sz="quarter" idx="11"/>
          </p:nvPr>
        </p:nvSpPr>
        <p:spPr>
          <a:xfrm>
            <a:off x="4038600" y="6356350"/>
            <a:ext cx="4114800" cy="365125"/>
          </a:xfrm>
          <a:prstGeom prst="rect">
            <a:avLst/>
          </a:prstGeom>
        </p:spPr>
        <p:txBody>
          <a:bodyPr/>
          <a:lstStyle/>
          <a:p>
            <a:r>
              <a:rPr lang="it-IT"/>
              <a:t>Document Name / EVENT  / Speaker Name</a:t>
            </a:r>
          </a:p>
        </p:txBody>
      </p:sp>
      <p:sp>
        <p:nvSpPr>
          <p:cNvPr id="4" name="Segnaposto numero diapositiva 3">
            <a:extLst>
              <a:ext uri="{FF2B5EF4-FFF2-40B4-BE49-F238E27FC236}">
                <a16:creationId xmlns:a16="http://schemas.microsoft.com/office/drawing/2014/main" id="{1314746A-A8F3-A403-F43C-EBA5211CA6AD}"/>
              </a:ext>
            </a:extLst>
          </p:cNvPr>
          <p:cNvSpPr>
            <a:spLocks noGrp="1"/>
          </p:cNvSpPr>
          <p:nvPr>
            <p:ph type="sldNum" sz="quarter" idx="12"/>
          </p:nvPr>
        </p:nvSpPr>
        <p:spPr>
          <a:xfrm>
            <a:off x="8610600" y="6356350"/>
            <a:ext cx="2743200" cy="365125"/>
          </a:xfrm>
          <a:prstGeom prst="rect">
            <a:avLst/>
          </a:prstGeom>
        </p:spPr>
        <p:txBody>
          <a:bodyPr/>
          <a:lstStyle/>
          <a:p>
            <a:fld id="{537C5019-D93A-48C7-A76B-0AD3357D0E07}" type="slidenum">
              <a:rPr lang="it-IT" smtClean="0"/>
              <a:t>‹#›</a:t>
            </a:fld>
            <a:endParaRPr lang="it-IT"/>
          </a:p>
        </p:txBody>
      </p:sp>
      <p:sp>
        <p:nvSpPr>
          <p:cNvPr id="5" name="Picture Placeholder 4">
            <a:extLst>
              <a:ext uri="{FF2B5EF4-FFF2-40B4-BE49-F238E27FC236}">
                <a16:creationId xmlns:a16="http://schemas.microsoft.com/office/drawing/2014/main" id="{5A2599A7-EA05-AD73-5B06-5B3F5DFA1FF5}"/>
              </a:ext>
            </a:extLst>
          </p:cNvPr>
          <p:cNvSpPr>
            <a:spLocks noGrp="1"/>
          </p:cNvSpPr>
          <p:nvPr>
            <p:ph type="pic" sz="quarter" idx="13"/>
          </p:nvPr>
        </p:nvSpPr>
        <p:spPr>
          <a:xfrm>
            <a:off x="6096002" y="-1284739"/>
            <a:ext cx="9427478" cy="9427478"/>
          </a:xfrm>
          <a:prstGeom prst="ellipse">
            <a:avLst/>
          </a:prstGeom>
          <a:pattFill prst="pct50">
            <a:fgClr>
              <a:schemeClr val="bg1"/>
            </a:fgClr>
            <a:bgClr>
              <a:schemeClr val="bg1">
                <a:lumMod val="75000"/>
              </a:schemeClr>
            </a:bgClr>
          </a:pattFill>
        </p:spPr>
        <p:txBody>
          <a:bodyPr wrap="none"/>
          <a:lstStyle>
            <a:lvl1pPr marL="0" indent="0">
              <a:buNone/>
              <a:defRPr/>
            </a:lvl1pPr>
          </a:lstStyle>
          <a:p>
            <a:endParaRPr lang="en-US" dirty="0"/>
          </a:p>
          <a:p>
            <a:endParaRPr lang="en-US" dirty="0"/>
          </a:p>
        </p:txBody>
      </p:sp>
      <p:sp>
        <p:nvSpPr>
          <p:cNvPr id="6" name="Titolo 1">
            <a:extLst>
              <a:ext uri="{FF2B5EF4-FFF2-40B4-BE49-F238E27FC236}">
                <a16:creationId xmlns:a16="http://schemas.microsoft.com/office/drawing/2014/main" id="{AC367927-B14A-5ECF-6D2E-E9EBDF9DFD21}"/>
              </a:ext>
            </a:extLst>
          </p:cNvPr>
          <p:cNvSpPr>
            <a:spLocks noGrp="1"/>
          </p:cNvSpPr>
          <p:nvPr>
            <p:ph type="title" hasCustomPrompt="1"/>
          </p:nvPr>
        </p:nvSpPr>
        <p:spPr>
          <a:xfrm>
            <a:off x="839788" y="457200"/>
            <a:ext cx="3932237" cy="1600200"/>
          </a:xfrm>
          <a:prstGeom prst="rect">
            <a:avLst/>
          </a:prstGeom>
        </p:spPr>
        <p:txBody>
          <a:bodyPr anchor="ctr"/>
          <a:lstStyle>
            <a:lvl1pPr>
              <a:defRPr sz="3200" b="1">
                <a:solidFill>
                  <a:schemeClr val="tx1"/>
                </a:solidFill>
                <a:latin typeface="Figtree" pitchFamily="2" charset="0"/>
              </a:defRPr>
            </a:lvl1pPr>
          </a:lstStyle>
          <a:p>
            <a:r>
              <a:rPr lang="it-IT" dirty="0"/>
              <a:t>Headline</a:t>
            </a:r>
          </a:p>
        </p:txBody>
      </p:sp>
      <p:sp>
        <p:nvSpPr>
          <p:cNvPr id="7" name="Segnaposto testo 3">
            <a:extLst>
              <a:ext uri="{FF2B5EF4-FFF2-40B4-BE49-F238E27FC236}">
                <a16:creationId xmlns:a16="http://schemas.microsoft.com/office/drawing/2014/main" id="{4A02D0EC-30B3-15CE-AAAB-F67978E044D4}"/>
              </a:ext>
            </a:extLst>
          </p:cNvPr>
          <p:cNvSpPr>
            <a:spLocks noGrp="1"/>
          </p:cNvSpPr>
          <p:nvPr>
            <p:ph type="body" sz="half" idx="2" hasCustomPrompt="1"/>
          </p:nvPr>
        </p:nvSpPr>
        <p:spPr>
          <a:xfrm>
            <a:off x="839788" y="2057400"/>
            <a:ext cx="3932237" cy="3811588"/>
          </a:xfrm>
          <a:prstGeom prst="rect">
            <a:avLst/>
          </a:prstGeom>
        </p:spPr>
        <p:txBody>
          <a:bodyPr/>
          <a:lstStyle>
            <a:lvl1pPr marL="0" indent="0">
              <a:buNone/>
              <a:defRPr sz="1600">
                <a:solidFill>
                  <a:schemeClr val="tx1"/>
                </a:solidFill>
                <a:latin typeface="Figtree"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dirty="0" err="1"/>
              <a:t>Lorem</a:t>
            </a:r>
            <a:r>
              <a:rPr lang="it-IT" dirty="0"/>
              <a:t> </a:t>
            </a:r>
            <a:r>
              <a:rPr lang="it-IT" dirty="0" err="1"/>
              <a:t>ipsum</a:t>
            </a:r>
            <a:r>
              <a:rPr lang="it-IT" dirty="0"/>
              <a:t> dolor </a:t>
            </a:r>
            <a:r>
              <a:rPr lang="it-IT" dirty="0" err="1"/>
              <a:t>sit</a:t>
            </a:r>
            <a:r>
              <a:rPr lang="it-IT" dirty="0"/>
              <a:t> </a:t>
            </a:r>
            <a:r>
              <a:rPr lang="it-IT" dirty="0" err="1"/>
              <a:t>amet</a:t>
            </a:r>
            <a:r>
              <a:rPr lang="it-IT" dirty="0"/>
              <a:t>, </a:t>
            </a:r>
            <a:r>
              <a:rPr lang="it-IT" dirty="0" err="1"/>
              <a:t>consectetuer</a:t>
            </a:r>
            <a:r>
              <a:rPr lang="it-IT" dirty="0"/>
              <a:t> </a:t>
            </a:r>
            <a:r>
              <a:rPr lang="it-IT" dirty="0" err="1"/>
              <a:t>adipiscing</a:t>
            </a:r>
            <a:r>
              <a:rPr lang="it-IT" dirty="0"/>
              <a:t> </a:t>
            </a:r>
            <a:r>
              <a:rPr lang="it-IT" dirty="0" err="1"/>
              <a:t>elit</a:t>
            </a:r>
            <a:r>
              <a:rPr lang="it-IT" dirty="0"/>
              <a:t>. </a:t>
            </a:r>
            <a:r>
              <a:rPr lang="it-IT" dirty="0" err="1"/>
              <a:t>Aenean</a:t>
            </a:r>
            <a:r>
              <a:rPr lang="it-IT" dirty="0"/>
              <a:t> commodo ligula </a:t>
            </a:r>
            <a:r>
              <a:rPr lang="it-IT" dirty="0" err="1"/>
              <a:t>eget</a:t>
            </a:r>
            <a:r>
              <a:rPr lang="it-IT" dirty="0"/>
              <a:t> dolor. </a:t>
            </a:r>
            <a:r>
              <a:rPr lang="it-IT" dirty="0" err="1"/>
              <a:t>Aenean</a:t>
            </a:r>
            <a:r>
              <a:rPr lang="it-IT" dirty="0"/>
              <a:t> massa. </a:t>
            </a:r>
            <a:r>
              <a:rPr lang="it-IT" dirty="0" err="1"/>
              <a:t>Cum</a:t>
            </a:r>
            <a:r>
              <a:rPr lang="it-IT" dirty="0"/>
              <a:t> </a:t>
            </a:r>
            <a:r>
              <a:rPr lang="it-IT" dirty="0" err="1"/>
              <a:t>sociis</a:t>
            </a:r>
            <a:r>
              <a:rPr lang="it-IT" dirty="0"/>
              <a:t> </a:t>
            </a:r>
            <a:r>
              <a:rPr lang="it-IT" dirty="0" err="1"/>
              <a:t>natoque</a:t>
            </a:r>
            <a:r>
              <a:rPr lang="it-IT" dirty="0"/>
              <a:t> </a:t>
            </a:r>
            <a:r>
              <a:rPr lang="it-IT" dirty="0" err="1"/>
              <a:t>penatibus</a:t>
            </a:r>
            <a:r>
              <a:rPr lang="it-IT" dirty="0"/>
              <a:t> et </a:t>
            </a:r>
            <a:r>
              <a:rPr lang="it-IT" dirty="0" err="1"/>
              <a:t>magnis</a:t>
            </a:r>
            <a:r>
              <a:rPr lang="it-IT" dirty="0"/>
              <a:t> </a:t>
            </a:r>
            <a:r>
              <a:rPr lang="it-IT" dirty="0" err="1"/>
              <a:t>dis</a:t>
            </a:r>
            <a:r>
              <a:rPr lang="it-IT" dirty="0"/>
              <a:t> </a:t>
            </a:r>
            <a:r>
              <a:rPr lang="it-IT" dirty="0" err="1"/>
              <a:t>parturient</a:t>
            </a:r>
            <a:endParaRPr lang="it-IT" dirty="0"/>
          </a:p>
        </p:txBody>
      </p:sp>
    </p:spTree>
    <p:extLst>
      <p:ext uri="{BB962C8B-B14F-4D97-AF65-F5344CB8AC3E}">
        <p14:creationId xmlns:p14="http://schemas.microsoft.com/office/powerpoint/2010/main" val="2425759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text+Image2">
    <p:spTree>
      <p:nvGrpSpPr>
        <p:cNvPr id="1" name=""/>
        <p:cNvGrpSpPr/>
        <p:nvPr/>
      </p:nvGrpSpPr>
      <p:grpSpPr>
        <a:xfrm>
          <a:off x="0" y="0"/>
          <a:ext cx="0" cy="0"/>
          <a:chOff x="0" y="0"/>
          <a:chExt cx="0" cy="0"/>
        </a:xfrm>
      </p:grpSpPr>
      <p:sp>
        <p:nvSpPr>
          <p:cNvPr id="5" name="Rectangle: Rounded Corners 16">
            <a:extLst>
              <a:ext uri="{FF2B5EF4-FFF2-40B4-BE49-F238E27FC236}">
                <a16:creationId xmlns:a16="http://schemas.microsoft.com/office/drawing/2014/main" id="{9D7867CF-8439-19B9-E97B-5A7E3E709D57}"/>
              </a:ext>
            </a:extLst>
          </p:cNvPr>
          <p:cNvSpPr/>
          <p:nvPr userDrawn="1"/>
        </p:nvSpPr>
        <p:spPr>
          <a:xfrm>
            <a:off x="510363" y="255181"/>
            <a:ext cx="4561367" cy="5767825"/>
          </a:xfrm>
          <a:prstGeom prst="roundRect">
            <a:avLst>
              <a:gd name="adj" fmla="val 5454"/>
            </a:avLst>
          </a:prstGeom>
          <a:solidFill>
            <a:schemeClr val="bg1"/>
          </a:solidFill>
          <a:ln>
            <a:noFill/>
          </a:ln>
          <a:effectLst>
            <a:outerShdw blurRad="444500" dist="101600" dir="5400000" algn="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 name="Segnaposto data 1">
            <a:extLst>
              <a:ext uri="{FF2B5EF4-FFF2-40B4-BE49-F238E27FC236}">
                <a16:creationId xmlns:a16="http://schemas.microsoft.com/office/drawing/2014/main" id="{1FA54424-982E-1AA7-CA26-39835B88B9C4}"/>
              </a:ext>
            </a:extLst>
          </p:cNvPr>
          <p:cNvSpPr>
            <a:spLocks noGrp="1"/>
          </p:cNvSpPr>
          <p:nvPr>
            <p:ph type="dt" sz="half" idx="10"/>
          </p:nvPr>
        </p:nvSpPr>
        <p:spPr>
          <a:xfrm>
            <a:off x="838200" y="6356350"/>
            <a:ext cx="2743200" cy="365125"/>
          </a:xfrm>
          <a:prstGeom prst="rect">
            <a:avLst/>
          </a:prstGeom>
        </p:spPr>
        <p:txBody>
          <a:bodyPr/>
          <a:lstStyle/>
          <a:p>
            <a:r>
              <a:rPr lang="it-IT"/>
              <a:t>12/02/2026</a:t>
            </a:r>
          </a:p>
        </p:txBody>
      </p:sp>
      <p:sp>
        <p:nvSpPr>
          <p:cNvPr id="3" name="Segnaposto piè di pagina 2">
            <a:extLst>
              <a:ext uri="{FF2B5EF4-FFF2-40B4-BE49-F238E27FC236}">
                <a16:creationId xmlns:a16="http://schemas.microsoft.com/office/drawing/2014/main" id="{BDA8B913-9CB0-CDE1-21F4-E6DA392506BF}"/>
              </a:ext>
            </a:extLst>
          </p:cNvPr>
          <p:cNvSpPr>
            <a:spLocks noGrp="1"/>
          </p:cNvSpPr>
          <p:nvPr>
            <p:ph type="ftr" sz="quarter" idx="11"/>
          </p:nvPr>
        </p:nvSpPr>
        <p:spPr>
          <a:xfrm>
            <a:off x="4038600" y="6356350"/>
            <a:ext cx="4114800" cy="365125"/>
          </a:xfrm>
          <a:prstGeom prst="rect">
            <a:avLst/>
          </a:prstGeom>
        </p:spPr>
        <p:txBody>
          <a:bodyPr/>
          <a:lstStyle/>
          <a:p>
            <a:r>
              <a:rPr lang="it-IT"/>
              <a:t>Document Name / EVENT  / Speaker Name</a:t>
            </a:r>
          </a:p>
        </p:txBody>
      </p:sp>
      <p:sp>
        <p:nvSpPr>
          <p:cNvPr id="4" name="Segnaposto numero diapositiva 3">
            <a:extLst>
              <a:ext uri="{FF2B5EF4-FFF2-40B4-BE49-F238E27FC236}">
                <a16:creationId xmlns:a16="http://schemas.microsoft.com/office/drawing/2014/main" id="{1314746A-A8F3-A403-F43C-EBA5211CA6AD}"/>
              </a:ext>
            </a:extLst>
          </p:cNvPr>
          <p:cNvSpPr>
            <a:spLocks noGrp="1"/>
          </p:cNvSpPr>
          <p:nvPr>
            <p:ph type="sldNum" sz="quarter" idx="12"/>
          </p:nvPr>
        </p:nvSpPr>
        <p:spPr>
          <a:xfrm>
            <a:off x="8610600" y="6356350"/>
            <a:ext cx="2743200" cy="365125"/>
          </a:xfrm>
          <a:prstGeom prst="rect">
            <a:avLst/>
          </a:prstGeom>
        </p:spPr>
        <p:txBody>
          <a:bodyPr/>
          <a:lstStyle/>
          <a:p>
            <a:fld id="{537C5019-D93A-48C7-A76B-0AD3357D0E07}" type="slidenum">
              <a:rPr lang="it-IT" smtClean="0"/>
              <a:t>‹#›</a:t>
            </a:fld>
            <a:endParaRPr lang="it-IT"/>
          </a:p>
        </p:txBody>
      </p:sp>
      <p:sp>
        <p:nvSpPr>
          <p:cNvPr id="6" name="Picture Placeholder 4">
            <a:extLst>
              <a:ext uri="{FF2B5EF4-FFF2-40B4-BE49-F238E27FC236}">
                <a16:creationId xmlns:a16="http://schemas.microsoft.com/office/drawing/2014/main" id="{C11BFDDC-61EE-297E-DC98-8494E92DB846}"/>
              </a:ext>
            </a:extLst>
          </p:cNvPr>
          <p:cNvSpPr>
            <a:spLocks noGrp="1"/>
          </p:cNvSpPr>
          <p:nvPr>
            <p:ph type="pic" sz="quarter" idx="13"/>
          </p:nvPr>
        </p:nvSpPr>
        <p:spPr>
          <a:xfrm>
            <a:off x="5438776" y="-6717293"/>
            <a:ext cx="13569950" cy="13569950"/>
          </a:xfrm>
          <a:prstGeom prst="ellipse">
            <a:avLst/>
          </a:prstGeom>
          <a:pattFill prst="pct50">
            <a:fgClr>
              <a:schemeClr val="bg1"/>
            </a:fgClr>
            <a:bgClr>
              <a:schemeClr val="bg1">
                <a:lumMod val="75000"/>
              </a:schemeClr>
            </a:bgClr>
          </a:pattFill>
        </p:spPr>
        <p:txBody>
          <a:bodyPr/>
          <a:lstStyle>
            <a:lvl1pPr marL="0" indent="0">
              <a:buNone/>
              <a:defRPr/>
            </a:lvl1pPr>
          </a:lstStyle>
          <a:p>
            <a:endParaRPr lang="en-US" dirty="0"/>
          </a:p>
          <a:p>
            <a:endParaRPr lang="en-US" dirty="0"/>
          </a:p>
        </p:txBody>
      </p:sp>
      <p:sp>
        <p:nvSpPr>
          <p:cNvPr id="7" name="Titolo 1">
            <a:extLst>
              <a:ext uri="{FF2B5EF4-FFF2-40B4-BE49-F238E27FC236}">
                <a16:creationId xmlns:a16="http://schemas.microsoft.com/office/drawing/2014/main" id="{E1356BC9-9C27-110A-F58E-8AF262DEE20C}"/>
              </a:ext>
            </a:extLst>
          </p:cNvPr>
          <p:cNvSpPr>
            <a:spLocks noGrp="1"/>
          </p:cNvSpPr>
          <p:nvPr>
            <p:ph type="title" hasCustomPrompt="1"/>
          </p:nvPr>
        </p:nvSpPr>
        <p:spPr>
          <a:xfrm>
            <a:off x="839788" y="457200"/>
            <a:ext cx="3932237" cy="1600200"/>
          </a:xfrm>
          <a:prstGeom prst="rect">
            <a:avLst/>
          </a:prstGeom>
        </p:spPr>
        <p:txBody>
          <a:bodyPr anchor="ctr"/>
          <a:lstStyle>
            <a:lvl1pPr>
              <a:defRPr sz="3200" b="1">
                <a:solidFill>
                  <a:schemeClr val="tx1"/>
                </a:solidFill>
                <a:latin typeface="Figtree" pitchFamily="2" charset="0"/>
              </a:defRPr>
            </a:lvl1pPr>
          </a:lstStyle>
          <a:p>
            <a:r>
              <a:rPr lang="it-IT" dirty="0"/>
              <a:t>Headline</a:t>
            </a:r>
          </a:p>
        </p:txBody>
      </p:sp>
      <p:sp>
        <p:nvSpPr>
          <p:cNvPr id="8" name="Segnaposto testo 3">
            <a:extLst>
              <a:ext uri="{FF2B5EF4-FFF2-40B4-BE49-F238E27FC236}">
                <a16:creationId xmlns:a16="http://schemas.microsoft.com/office/drawing/2014/main" id="{A2F4761B-589F-CFDC-D5B4-0B0C2D10A4D6}"/>
              </a:ext>
            </a:extLst>
          </p:cNvPr>
          <p:cNvSpPr>
            <a:spLocks noGrp="1"/>
          </p:cNvSpPr>
          <p:nvPr>
            <p:ph type="body" sz="half" idx="2" hasCustomPrompt="1"/>
          </p:nvPr>
        </p:nvSpPr>
        <p:spPr>
          <a:xfrm>
            <a:off x="839788" y="2057400"/>
            <a:ext cx="3932237" cy="3811588"/>
          </a:xfrm>
          <a:prstGeom prst="rect">
            <a:avLst/>
          </a:prstGeom>
        </p:spPr>
        <p:txBody>
          <a:bodyPr/>
          <a:lstStyle>
            <a:lvl1pPr marL="0" indent="0">
              <a:buNone/>
              <a:defRPr sz="1600" b="1">
                <a:solidFill>
                  <a:schemeClr val="tx1"/>
                </a:solidFill>
                <a:latin typeface="Figtree"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dirty="0" err="1"/>
              <a:t>Lorem</a:t>
            </a:r>
            <a:r>
              <a:rPr lang="it-IT" dirty="0"/>
              <a:t> </a:t>
            </a:r>
            <a:r>
              <a:rPr lang="it-IT" dirty="0" err="1"/>
              <a:t>ipsum</a:t>
            </a:r>
            <a:r>
              <a:rPr lang="it-IT" dirty="0"/>
              <a:t> dolor </a:t>
            </a:r>
            <a:r>
              <a:rPr lang="it-IT" dirty="0" err="1"/>
              <a:t>sit</a:t>
            </a:r>
            <a:r>
              <a:rPr lang="it-IT" dirty="0"/>
              <a:t> </a:t>
            </a:r>
            <a:r>
              <a:rPr lang="it-IT" dirty="0" err="1"/>
              <a:t>amet</a:t>
            </a:r>
            <a:r>
              <a:rPr lang="it-IT" dirty="0"/>
              <a:t>, </a:t>
            </a:r>
            <a:r>
              <a:rPr lang="it-IT" dirty="0" err="1"/>
              <a:t>consectetuer</a:t>
            </a:r>
            <a:r>
              <a:rPr lang="it-IT" dirty="0"/>
              <a:t> </a:t>
            </a:r>
            <a:r>
              <a:rPr lang="it-IT" dirty="0" err="1"/>
              <a:t>adipiscing</a:t>
            </a:r>
            <a:r>
              <a:rPr lang="it-IT" dirty="0"/>
              <a:t> </a:t>
            </a:r>
            <a:r>
              <a:rPr lang="it-IT" dirty="0" err="1"/>
              <a:t>elit</a:t>
            </a:r>
            <a:r>
              <a:rPr lang="it-IT" dirty="0"/>
              <a:t>. </a:t>
            </a:r>
            <a:r>
              <a:rPr lang="it-IT" dirty="0" err="1"/>
              <a:t>Aenean</a:t>
            </a:r>
            <a:r>
              <a:rPr lang="it-IT" dirty="0"/>
              <a:t> commodo ligula </a:t>
            </a:r>
            <a:r>
              <a:rPr lang="it-IT" dirty="0" err="1"/>
              <a:t>eget</a:t>
            </a:r>
            <a:r>
              <a:rPr lang="it-IT" dirty="0"/>
              <a:t> dolor. </a:t>
            </a:r>
            <a:r>
              <a:rPr lang="it-IT" dirty="0" err="1"/>
              <a:t>Aenean</a:t>
            </a:r>
            <a:r>
              <a:rPr lang="it-IT" dirty="0"/>
              <a:t> massa. </a:t>
            </a:r>
            <a:r>
              <a:rPr lang="it-IT" dirty="0" err="1"/>
              <a:t>Cum</a:t>
            </a:r>
            <a:r>
              <a:rPr lang="it-IT" dirty="0"/>
              <a:t> </a:t>
            </a:r>
            <a:r>
              <a:rPr lang="it-IT" dirty="0" err="1"/>
              <a:t>sociis</a:t>
            </a:r>
            <a:r>
              <a:rPr lang="it-IT" dirty="0"/>
              <a:t> </a:t>
            </a:r>
            <a:r>
              <a:rPr lang="it-IT" dirty="0" err="1"/>
              <a:t>natoque</a:t>
            </a:r>
            <a:r>
              <a:rPr lang="it-IT" dirty="0"/>
              <a:t> </a:t>
            </a:r>
            <a:r>
              <a:rPr lang="it-IT" dirty="0" err="1"/>
              <a:t>penatibus</a:t>
            </a:r>
            <a:r>
              <a:rPr lang="it-IT" dirty="0"/>
              <a:t> et </a:t>
            </a:r>
            <a:r>
              <a:rPr lang="it-IT" dirty="0" err="1"/>
              <a:t>magnis</a:t>
            </a:r>
            <a:r>
              <a:rPr lang="it-IT" dirty="0"/>
              <a:t> </a:t>
            </a:r>
            <a:r>
              <a:rPr lang="it-IT" dirty="0" err="1"/>
              <a:t>dis</a:t>
            </a:r>
            <a:r>
              <a:rPr lang="it-IT" dirty="0"/>
              <a:t> </a:t>
            </a:r>
            <a:r>
              <a:rPr lang="it-IT" dirty="0" err="1"/>
              <a:t>parturient</a:t>
            </a:r>
            <a:endParaRPr lang="it-IT" dirty="0"/>
          </a:p>
        </p:txBody>
      </p:sp>
    </p:spTree>
    <p:extLst>
      <p:ext uri="{BB962C8B-B14F-4D97-AF65-F5344CB8AC3E}">
        <p14:creationId xmlns:p14="http://schemas.microsoft.com/office/powerpoint/2010/main" val="11664235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text+Image3">
    <p:spTree>
      <p:nvGrpSpPr>
        <p:cNvPr id="1" name=""/>
        <p:cNvGrpSpPr/>
        <p:nvPr/>
      </p:nvGrpSpPr>
      <p:grpSpPr>
        <a:xfrm>
          <a:off x="0" y="0"/>
          <a:ext cx="0" cy="0"/>
          <a:chOff x="0" y="0"/>
          <a:chExt cx="0" cy="0"/>
        </a:xfrm>
      </p:grpSpPr>
      <p:sp>
        <p:nvSpPr>
          <p:cNvPr id="5" name="Rectangle: Rounded Corners 16">
            <a:extLst>
              <a:ext uri="{FF2B5EF4-FFF2-40B4-BE49-F238E27FC236}">
                <a16:creationId xmlns:a16="http://schemas.microsoft.com/office/drawing/2014/main" id="{234C1B51-177A-362A-0F7A-127AFDB7256E}"/>
              </a:ext>
            </a:extLst>
          </p:cNvPr>
          <p:cNvSpPr/>
          <p:nvPr userDrawn="1"/>
        </p:nvSpPr>
        <p:spPr>
          <a:xfrm>
            <a:off x="510363" y="255181"/>
            <a:ext cx="4844152" cy="5767825"/>
          </a:xfrm>
          <a:prstGeom prst="roundRect">
            <a:avLst>
              <a:gd name="adj" fmla="val 5454"/>
            </a:avLst>
          </a:prstGeom>
          <a:solidFill>
            <a:schemeClr val="bg1"/>
          </a:solidFill>
          <a:ln>
            <a:noFill/>
          </a:ln>
          <a:effectLst>
            <a:outerShdw blurRad="444500" dist="101600" dir="5400000" algn="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 name="Segnaposto data 1">
            <a:extLst>
              <a:ext uri="{FF2B5EF4-FFF2-40B4-BE49-F238E27FC236}">
                <a16:creationId xmlns:a16="http://schemas.microsoft.com/office/drawing/2014/main" id="{1FA54424-982E-1AA7-CA26-39835B88B9C4}"/>
              </a:ext>
            </a:extLst>
          </p:cNvPr>
          <p:cNvSpPr>
            <a:spLocks noGrp="1"/>
          </p:cNvSpPr>
          <p:nvPr>
            <p:ph type="dt" sz="half" idx="10"/>
          </p:nvPr>
        </p:nvSpPr>
        <p:spPr>
          <a:xfrm>
            <a:off x="838200" y="6356350"/>
            <a:ext cx="2743200" cy="365125"/>
          </a:xfrm>
          <a:prstGeom prst="rect">
            <a:avLst/>
          </a:prstGeom>
        </p:spPr>
        <p:txBody>
          <a:bodyPr/>
          <a:lstStyle/>
          <a:p>
            <a:r>
              <a:rPr lang="it-IT"/>
              <a:t>12/02/2026</a:t>
            </a:r>
          </a:p>
        </p:txBody>
      </p:sp>
      <p:sp>
        <p:nvSpPr>
          <p:cNvPr id="3" name="Segnaposto piè di pagina 2">
            <a:extLst>
              <a:ext uri="{FF2B5EF4-FFF2-40B4-BE49-F238E27FC236}">
                <a16:creationId xmlns:a16="http://schemas.microsoft.com/office/drawing/2014/main" id="{BDA8B913-9CB0-CDE1-21F4-E6DA392506BF}"/>
              </a:ext>
            </a:extLst>
          </p:cNvPr>
          <p:cNvSpPr>
            <a:spLocks noGrp="1"/>
          </p:cNvSpPr>
          <p:nvPr>
            <p:ph type="ftr" sz="quarter" idx="11"/>
          </p:nvPr>
        </p:nvSpPr>
        <p:spPr>
          <a:xfrm>
            <a:off x="4038600" y="6356350"/>
            <a:ext cx="4114800" cy="365125"/>
          </a:xfrm>
          <a:prstGeom prst="rect">
            <a:avLst/>
          </a:prstGeom>
        </p:spPr>
        <p:txBody>
          <a:bodyPr/>
          <a:lstStyle/>
          <a:p>
            <a:r>
              <a:rPr lang="it-IT"/>
              <a:t>Document Name / EVENT  / Speaker Name</a:t>
            </a:r>
          </a:p>
        </p:txBody>
      </p:sp>
      <p:sp>
        <p:nvSpPr>
          <p:cNvPr id="4" name="Segnaposto numero diapositiva 3">
            <a:extLst>
              <a:ext uri="{FF2B5EF4-FFF2-40B4-BE49-F238E27FC236}">
                <a16:creationId xmlns:a16="http://schemas.microsoft.com/office/drawing/2014/main" id="{1314746A-A8F3-A403-F43C-EBA5211CA6AD}"/>
              </a:ext>
            </a:extLst>
          </p:cNvPr>
          <p:cNvSpPr>
            <a:spLocks noGrp="1"/>
          </p:cNvSpPr>
          <p:nvPr>
            <p:ph type="sldNum" sz="quarter" idx="12"/>
          </p:nvPr>
        </p:nvSpPr>
        <p:spPr>
          <a:xfrm>
            <a:off x="8610600" y="6356350"/>
            <a:ext cx="2743200" cy="365125"/>
          </a:xfrm>
          <a:prstGeom prst="rect">
            <a:avLst/>
          </a:prstGeom>
        </p:spPr>
        <p:txBody>
          <a:bodyPr/>
          <a:lstStyle/>
          <a:p>
            <a:fld id="{537C5019-D93A-48C7-A76B-0AD3357D0E07}" type="slidenum">
              <a:rPr lang="it-IT" smtClean="0"/>
              <a:t>‹#›</a:t>
            </a:fld>
            <a:endParaRPr lang="it-IT"/>
          </a:p>
        </p:txBody>
      </p:sp>
      <p:sp>
        <p:nvSpPr>
          <p:cNvPr id="7" name="Titolo 1">
            <a:extLst>
              <a:ext uri="{FF2B5EF4-FFF2-40B4-BE49-F238E27FC236}">
                <a16:creationId xmlns:a16="http://schemas.microsoft.com/office/drawing/2014/main" id="{E1356BC9-9C27-110A-F58E-8AF262DEE20C}"/>
              </a:ext>
            </a:extLst>
          </p:cNvPr>
          <p:cNvSpPr>
            <a:spLocks noGrp="1"/>
          </p:cNvSpPr>
          <p:nvPr>
            <p:ph type="title" hasCustomPrompt="1"/>
          </p:nvPr>
        </p:nvSpPr>
        <p:spPr>
          <a:xfrm>
            <a:off x="839788" y="457200"/>
            <a:ext cx="3932237" cy="1600200"/>
          </a:xfrm>
          <a:prstGeom prst="rect">
            <a:avLst/>
          </a:prstGeom>
        </p:spPr>
        <p:txBody>
          <a:bodyPr anchor="ctr"/>
          <a:lstStyle>
            <a:lvl1pPr>
              <a:defRPr sz="3200" b="1">
                <a:latin typeface="Figtree" pitchFamily="2" charset="0"/>
              </a:defRPr>
            </a:lvl1pPr>
          </a:lstStyle>
          <a:p>
            <a:r>
              <a:rPr lang="it-IT" dirty="0"/>
              <a:t>Headline, 1-2 lines</a:t>
            </a:r>
          </a:p>
        </p:txBody>
      </p:sp>
      <p:sp>
        <p:nvSpPr>
          <p:cNvPr id="8" name="Segnaposto testo 3">
            <a:extLst>
              <a:ext uri="{FF2B5EF4-FFF2-40B4-BE49-F238E27FC236}">
                <a16:creationId xmlns:a16="http://schemas.microsoft.com/office/drawing/2014/main" id="{A2F4761B-589F-CFDC-D5B4-0B0C2D10A4D6}"/>
              </a:ext>
            </a:extLst>
          </p:cNvPr>
          <p:cNvSpPr>
            <a:spLocks noGrp="1"/>
          </p:cNvSpPr>
          <p:nvPr>
            <p:ph type="body" sz="half" idx="2" hasCustomPrompt="1"/>
          </p:nvPr>
        </p:nvSpPr>
        <p:spPr>
          <a:xfrm>
            <a:off x="839788" y="2057400"/>
            <a:ext cx="3932237" cy="3811588"/>
          </a:xfrm>
          <a:prstGeom prst="rect">
            <a:avLst/>
          </a:prstGeom>
        </p:spPr>
        <p:txBody>
          <a:bodyPr/>
          <a:lstStyle>
            <a:lvl1pPr marL="0" indent="0">
              <a:buNone/>
              <a:defRPr sz="1600">
                <a:latin typeface="Figtree"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dirty="0" err="1"/>
              <a:t>Lorem</a:t>
            </a:r>
            <a:r>
              <a:rPr lang="it-IT" dirty="0"/>
              <a:t> </a:t>
            </a:r>
            <a:r>
              <a:rPr lang="it-IT" dirty="0" err="1"/>
              <a:t>ipsum</a:t>
            </a:r>
            <a:r>
              <a:rPr lang="it-IT" dirty="0"/>
              <a:t> dolor </a:t>
            </a:r>
            <a:r>
              <a:rPr lang="it-IT" dirty="0" err="1"/>
              <a:t>sit</a:t>
            </a:r>
            <a:r>
              <a:rPr lang="it-IT" dirty="0"/>
              <a:t> </a:t>
            </a:r>
            <a:r>
              <a:rPr lang="it-IT" dirty="0" err="1"/>
              <a:t>amet</a:t>
            </a:r>
            <a:r>
              <a:rPr lang="it-IT" dirty="0"/>
              <a:t>, </a:t>
            </a:r>
            <a:r>
              <a:rPr lang="it-IT" dirty="0" err="1"/>
              <a:t>consectetuer</a:t>
            </a:r>
            <a:r>
              <a:rPr lang="it-IT" dirty="0"/>
              <a:t> </a:t>
            </a:r>
            <a:r>
              <a:rPr lang="it-IT" dirty="0" err="1"/>
              <a:t>adipiscing</a:t>
            </a:r>
            <a:r>
              <a:rPr lang="it-IT" dirty="0"/>
              <a:t> </a:t>
            </a:r>
            <a:r>
              <a:rPr lang="it-IT" dirty="0" err="1"/>
              <a:t>elit</a:t>
            </a:r>
            <a:r>
              <a:rPr lang="it-IT" dirty="0"/>
              <a:t>. </a:t>
            </a:r>
            <a:r>
              <a:rPr lang="it-IT" dirty="0" err="1"/>
              <a:t>Aenean</a:t>
            </a:r>
            <a:r>
              <a:rPr lang="it-IT" dirty="0"/>
              <a:t> commodo ligula </a:t>
            </a:r>
            <a:r>
              <a:rPr lang="it-IT" dirty="0" err="1"/>
              <a:t>eget</a:t>
            </a:r>
            <a:r>
              <a:rPr lang="it-IT" dirty="0"/>
              <a:t> dolor. </a:t>
            </a:r>
            <a:r>
              <a:rPr lang="it-IT" dirty="0" err="1"/>
              <a:t>Aenean</a:t>
            </a:r>
            <a:r>
              <a:rPr lang="it-IT" dirty="0"/>
              <a:t> massa. </a:t>
            </a:r>
            <a:r>
              <a:rPr lang="it-IT" dirty="0" err="1"/>
              <a:t>Cum</a:t>
            </a:r>
            <a:r>
              <a:rPr lang="it-IT" dirty="0"/>
              <a:t> </a:t>
            </a:r>
            <a:r>
              <a:rPr lang="it-IT" dirty="0" err="1"/>
              <a:t>sociis</a:t>
            </a:r>
            <a:r>
              <a:rPr lang="it-IT" dirty="0"/>
              <a:t> </a:t>
            </a:r>
            <a:r>
              <a:rPr lang="it-IT" dirty="0" err="1"/>
              <a:t>natoque</a:t>
            </a:r>
            <a:r>
              <a:rPr lang="it-IT" dirty="0"/>
              <a:t> </a:t>
            </a:r>
            <a:r>
              <a:rPr lang="it-IT" dirty="0" err="1"/>
              <a:t>penatibus</a:t>
            </a:r>
            <a:r>
              <a:rPr lang="it-IT" dirty="0"/>
              <a:t> et </a:t>
            </a:r>
            <a:r>
              <a:rPr lang="it-IT" dirty="0" err="1"/>
              <a:t>magnis</a:t>
            </a:r>
            <a:r>
              <a:rPr lang="it-IT" dirty="0"/>
              <a:t> </a:t>
            </a:r>
            <a:r>
              <a:rPr lang="it-IT" dirty="0" err="1"/>
              <a:t>dis</a:t>
            </a:r>
            <a:r>
              <a:rPr lang="it-IT" dirty="0"/>
              <a:t> </a:t>
            </a:r>
            <a:r>
              <a:rPr lang="it-IT" dirty="0" err="1"/>
              <a:t>parturient</a:t>
            </a:r>
            <a:endParaRPr lang="it-IT" dirty="0"/>
          </a:p>
        </p:txBody>
      </p:sp>
      <p:sp>
        <p:nvSpPr>
          <p:cNvPr id="6" name="Picture Placeholder 4">
            <a:extLst>
              <a:ext uri="{FF2B5EF4-FFF2-40B4-BE49-F238E27FC236}">
                <a16:creationId xmlns:a16="http://schemas.microsoft.com/office/drawing/2014/main" id="{09D6A100-D2E2-68A5-E644-6D94B5F264D7}"/>
              </a:ext>
            </a:extLst>
          </p:cNvPr>
          <p:cNvSpPr>
            <a:spLocks noGrp="1"/>
          </p:cNvSpPr>
          <p:nvPr>
            <p:ph type="pic" sz="quarter" idx="13"/>
          </p:nvPr>
        </p:nvSpPr>
        <p:spPr>
          <a:xfrm>
            <a:off x="5656036" y="-1403668"/>
            <a:ext cx="9665336" cy="9665336"/>
          </a:xfrm>
          <a:prstGeom prst="ellipse">
            <a:avLst/>
          </a:prstGeom>
          <a:pattFill prst="pct50">
            <a:fgClr>
              <a:schemeClr val="bg1"/>
            </a:fgClr>
            <a:bgClr>
              <a:schemeClr val="bg1">
                <a:lumMod val="75000"/>
              </a:schemeClr>
            </a:bgClr>
          </a:pattFill>
        </p:spPr>
        <p:txBody>
          <a:bodyPr/>
          <a:lstStyle>
            <a:lvl1pPr marL="0" indent="0">
              <a:buNone/>
              <a:defRPr/>
            </a:lvl1pPr>
          </a:lstStyle>
          <a:p>
            <a:endParaRPr lang="en-US" dirty="0"/>
          </a:p>
          <a:p>
            <a:endParaRPr lang="en-US" dirty="0"/>
          </a:p>
        </p:txBody>
      </p:sp>
    </p:spTree>
    <p:extLst>
      <p:ext uri="{BB962C8B-B14F-4D97-AF65-F5344CB8AC3E}">
        <p14:creationId xmlns:p14="http://schemas.microsoft.com/office/powerpoint/2010/main" val="30854974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text+Image4">
    <p:spTree>
      <p:nvGrpSpPr>
        <p:cNvPr id="1" name=""/>
        <p:cNvGrpSpPr/>
        <p:nvPr/>
      </p:nvGrpSpPr>
      <p:grpSpPr>
        <a:xfrm>
          <a:off x="0" y="0"/>
          <a:ext cx="0" cy="0"/>
          <a:chOff x="0" y="0"/>
          <a:chExt cx="0" cy="0"/>
        </a:xfrm>
      </p:grpSpPr>
      <p:sp>
        <p:nvSpPr>
          <p:cNvPr id="6" name="Rectangle: Rounded Corners 16">
            <a:extLst>
              <a:ext uri="{FF2B5EF4-FFF2-40B4-BE49-F238E27FC236}">
                <a16:creationId xmlns:a16="http://schemas.microsoft.com/office/drawing/2014/main" id="{B3D3BA22-288C-92E4-611D-47DDCFEC8E1A}"/>
              </a:ext>
            </a:extLst>
          </p:cNvPr>
          <p:cNvSpPr/>
          <p:nvPr userDrawn="1"/>
        </p:nvSpPr>
        <p:spPr>
          <a:xfrm>
            <a:off x="510363" y="255181"/>
            <a:ext cx="4561367" cy="5767825"/>
          </a:xfrm>
          <a:prstGeom prst="roundRect">
            <a:avLst>
              <a:gd name="adj" fmla="val 5454"/>
            </a:avLst>
          </a:prstGeom>
          <a:solidFill>
            <a:schemeClr val="bg1"/>
          </a:solidFill>
          <a:ln>
            <a:noFill/>
          </a:ln>
          <a:effectLst>
            <a:outerShdw blurRad="444500" dist="101600" dir="5400000" algn="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 name="Segnaposto data 1">
            <a:extLst>
              <a:ext uri="{FF2B5EF4-FFF2-40B4-BE49-F238E27FC236}">
                <a16:creationId xmlns:a16="http://schemas.microsoft.com/office/drawing/2014/main" id="{1FA54424-982E-1AA7-CA26-39835B88B9C4}"/>
              </a:ext>
            </a:extLst>
          </p:cNvPr>
          <p:cNvSpPr>
            <a:spLocks noGrp="1"/>
          </p:cNvSpPr>
          <p:nvPr>
            <p:ph type="dt" sz="half" idx="10"/>
          </p:nvPr>
        </p:nvSpPr>
        <p:spPr>
          <a:xfrm>
            <a:off x="838200" y="6356350"/>
            <a:ext cx="2743200" cy="365125"/>
          </a:xfrm>
          <a:prstGeom prst="rect">
            <a:avLst/>
          </a:prstGeom>
        </p:spPr>
        <p:txBody>
          <a:bodyPr/>
          <a:lstStyle/>
          <a:p>
            <a:r>
              <a:rPr lang="it-IT"/>
              <a:t>12/02/2026</a:t>
            </a:r>
          </a:p>
        </p:txBody>
      </p:sp>
      <p:sp>
        <p:nvSpPr>
          <p:cNvPr id="3" name="Segnaposto piè di pagina 2">
            <a:extLst>
              <a:ext uri="{FF2B5EF4-FFF2-40B4-BE49-F238E27FC236}">
                <a16:creationId xmlns:a16="http://schemas.microsoft.com/office/drawing/2014/main" id="{BDA8B913-9CB0-CDE1-21F4-E6DA392506BF}"/>
              </a:ext>
            </a:extLst>
          </p:cNvPr>
          <p:cNvSpPr>
            <a:spLocks noGrp="1"/>
          </p:cNvSpPr>
          <p:nvPr>
            <p:ph type="ftr" sz="quarter" idx="11"/>
          </p:nvPr>
        </p:nvSpPr>
        <p:spPr>
          <a:xfrm>
            <a:off x="4038600" y="6356350"/>
            <a:ext cx="4114800" cy="365125"/>
          </a:xfrm>
          <a:prstGeom prst="rect">
            <a:avLst/>
          </a:prstGeom>
        </p:spPr>
        <p:txBody>
          <a:bodyPr/>
          <a:lstStyle/>
          <a:p>
            <a:r>
              <a:rPr lang="it-IT"/>
              <a:t>Document Name / EVENT  / Speaker Name</a:t>
            </a:r>
          </a:p>
        </p:txBody>
      </p:sp>
      <p:sp>
        <p:nvSpPr>
          <p:cNvPr id="4" name="Segnaposto numero diapositiva 3">
            <a:extLst>
              <a:ext uri="{FF2B5EF4-FFF2-40B4-BE49-F238E27FC236}">
                <a16:creationId xmlns:a16="http://schemas.microsoft.com/office/drawing/2014/main" id="{1314746A-A8F3-A403-F43C-EBA5211CA6AD}"/>
              </a:ext>
            </a:extLst>
          </p:cNvPr>
          <p:cNvSpPr>
            <a:spLocks noGrp="1"/>
          </p:cNvSpPr>
          <p:nvPr>
            <p:ph type="sldNum" sz="quarter" idx="12"/>
          </p:nvPr>
        </p:nvSpPr>
        <p:spPr>
          <a:xfrm>
            <a:off x="8610600" y="6356350"/>
            <a:ext cx="2743200" cy="365125"/>
          </a:xfrm>
          <a:prstGeom prst="rect">
            <a:avLst/>
          </a:prstGeom>
        </p:spPr>
        <p:txBody>
          <a:bodyPr/>
          <a:lstStyle/>
          <a:p>
            <a:fld id="{537C5019-D93A-48C7-A76B-0AD3357D0E07}" type="slidenum">
              <a:rPr lang="it-IT" smtClean="0"/>
              <a:t>‹#›</a:t>
            </a:fld>
            <a:endParaRPr lang="it-IT"/>
          </a:p>
        </p:txBody>
      </p:sp>
      <p:sp>
        <p:nvSpPr>
          <p:cNvPr id="7" name="Titolo 1">
            <a:extLst>
              <a:ext uri="{FF2B5EF4-FFF2-40B4-BE49-F238E27FC236}">
                <a16:creationId xmlns:a16="http://schemas.microsoft.com/office/drawing/2014/main" id="{E1356BC9-9C27-110A-F58E-8AF262DEE20C}"/>
              </a:ext>
            </a:extLst>
          </p:cNvPr>
          <p:cNvSpPr>
            <a:spLocks noGrp="1"/>
          </p:cNvSpPr>
          <p:nvPr>
            <p:ph type="title" hasCustomPrompt="1"/>
          </p:nvPr>
        </p:nvSpPr>
        <p:spPr>
          <a:xfrm>
            <a:off x="839788" y="467833"/>
            <a:ext cx="3932237" cy="1600200"/>
          </a:xfrm>
          <a:prstGeom prst="rect">
            <a:avLst/>
          </a:prstGeom>
        </p:spPr>
        <p:txBody>
          <a:bodyPr anchor="ctr"/>
          <a:lstStyle>
            <a:lvl1pPr>
              <a:defRPr sz="3200" b="1">
                <a:latin typeface="Figtree" pitchFamily="2" charset="0"/>
              </a:defRPr>
            </a:lvl1pPr>
          </a:lstStyle>
          <a:p>
            <a:r>
              <a:rPr lang="it-IT" dirty="0"/>
              <a:t>Headline, 1-2 lines</a:t>
            </a:r>
          </a:p>
        </p:txBody>
      </p:sp>
      <p:sp>
        <p:nvSpPr>
          <p:cNvPr id="8" name="Segnaposto testo 3">
            <a:extLst>
              <a:ext uri="{FF2B5EF4-FFF2-40B4-BE49-F238E27FC236}">
                <a16:creationId xmlns:a16="http://schemas.microsoft.com/office/drawing/2014/main" id="{A2F4761B-589F-CFDC-D5B4-0B0C2D10A4D6}"/>
              </a:ext>
            </a:extLst>
          </p:cNvPr>
          <p:cNvSpPr>
            <a:spLocks noGrp="1"/>
          </p:cNvSpPr>
          <p:nvPr>
            <p:ph type="body" sz="half" idx="2" hasCustomPrompt="1"/>
          </p:nvPr>
        </p:nvSpPr>
        <p:spPr>
          <a:xfrm>
            <a:off x="839788" y="2057400"/>
            <a:ext cx="3932237" cy="3811588"/>
          </a:xfrm>
          <a:prstGeom prst="rect">
            <a:avLst/>
          </a:prstGeom>
        </p:spPr>
        <p:txBody>
          <a:bodyPr/>
          <a:lstStyle>
            <a:lvl1pPr marL="0" indent="0">
              <a:buNone/>
              <a:defRPr sz="1600">
                <a:latin typeface="Figtree"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dirty="0" err="1"/>
              <a:t>Lorem</a:t>
            </a:r>
            <a:r>
              <a:rPr lang="it-IT" dirty="0"/>
              <a:t> </a:t>
            </a:r>
            <a:r>
              <a:rPr lang="it-IT" dirty="0" err="1"/>
              <a:t>ipsum</a:t>
            </a:r>
            <a:r>
              <a:rPr lang="it-IT" dirty="0"/>
              <a:t> dolor </a:t>
            </a:r>
            <a:r>
              <a:rPr lang="it-IT" dirty="0" err="1"/>
              <a:t>sit</a:t>
            </a:r>
            <a:r>
              <a:rPr lang="it-IT" dirty="0"/>
              <a:t> </a:t>
            </a:r>
            <a:r>
              <a:rPr lang="it-IT" dirty="0" err="1"/>
              <a:t>amet</a:t>
            </a:r>
            <a:r>
              <a:rPr lang="it-IT" dirty="0"/>
              <a:t>, </a:t>
            </a:r>
            <a:r>
              <a:rPr lang="it-IT" dirty="0" err="1"/>
              <a:t>consectetuer</a:t>
            </a:r>
            <a:r>
              <a:rPr lang="it-IT" dirty="0"/>
              <a:t> </a:t>
            </a:r>
            <a:r>
              <a:rPr lang="it-IT" dirty="0" err="1"/>
              <a:t>adipiscing</a:t>
            </a:r>
            <a:r>
              <a:rPr lang="it-IT" dirty="0"/>
              <a:t> </a:t>
            </a:r>
            <a:r>
              <a:rPr lang="it-IT" dirty="0" err="1"/>
              <a:t>elit</a:t>
            </a:r>
            <a:r>
              <a:rPr lang="it-IT" dirty="0"/>
              <a:t>. </a:t>
            </a:r>
            <a:r>
              <a:rPr lang="it-IT" dirty="0" err="1"/>
              <a:t>Aenean</a:t>
            </a:r>
            <a:r>
              <a:rPr lang="it-IT" dirty="0"/>
              <a:t> commodo ligula </a:t>
            </a:r>
            <a:r>
              <a:rPr lang="it-IT" dirty="0" err="1"/>
              <a:t>eget</a:t>
            </a:r>
            <a:r>
              <a:rPr lang="it-IT" dirty="0"/>
              <a:t> dolor. </a:t>
            </a:r>
            <a:r>
              <a:rPr lang="it-IT" dirty="0" err="1"/>
              <a:t>Aenean</a:t>
            </a:r>
            <a:r>
              <a:rPr lang="it-IT" dirty="0"/>
              <a:t> massa. </a:t>
            </a:r>
            <a:r>
              <a:rPr lang="it-IT" dirty="0" err="1"/>
              <a:t>Cum</a:t>
            </a:r>
            <a:r>
              <a:rPr lang="it-IT" dirty="0"/>
              <a:t> </a:t>
            </a:r>
            <a:r>
              <a:rPr lang="it-IT" dirty="0" err="1"/>
              <a:t>sociis</a:t>
            </a:r>
            <a:r>
              <a:rPr lang="it-IT" dirty="0"/>
              <a:t> </a:t>
            </a:r>
            <a:r>
              <a:rPr lang="it-IT" dirty="0" err="1"/>
              <a:t>natoque</a:t>
            </a:r>
            <a:r>
              <a:rPr lang="it-IT" dirty="0"/>
              <a:t> </a:t>
            </a:r>
            <a:r>
              <a:rPr lang="it-IT" dirty="0" err="1"/>
              <a:t>penatibus</a:t>
            </a:r>
            <a:r>
              <a:rPr lang="it-IT" dirty="0"/>
              <a:t> et </a:t>
            </a:r>
            <a:r>
              <a:rPr lang="it-IT" dirty="0" err="1"/>
              <a:t>magnis</a:t>
            </a:r>
            <a:r>
              <a:rPr lang="it-IT" dirty="0"/>
              <a:t> </a:t>
            </a:r>
            <a:r>
              <a:rPr lang="it-IT" dirty="0" err="1"/>
              <a:t>dis</a:t>
            </a:r>
            <a:r>
              <a:rPr lang="it-IT" dirty="0"/>
              <a:t> </a:t>
            </a:r>
            <a:r>
              <a:rPr lang="it-IT" dirty="0" err="1"/>
              <a:t>parturient</a:t>
            </a:r>
            <a:endParaRPr lang="it-IT" dirty="0"/>
          </a:p>
        </p:txBody>
      </p:sp>
      <p:sp>
        <p:nvSpPr>
          <p:cNvPr id="5" name="Picture Placeholder 4">
            <a:extLst>
              <a:ext uri="{FF2B5EF4-FFF2-40B4-BE49-F238E27FC236}">
                <a16:creationId xmlns:a16="http://schemas.microsoft.com/office/drawing/2014/main" id="{EDB3B263-6270-FFDF-5D67-2D0825718028}"/>
              </a:ext>
            </a:extLst>
          </p:cNvPr>
          <p:cNvSpPr>
            <a:spLocks noGrp="1"/>
          </p:cNvSpPr>
          <p:nvPr>
            <p:ph type="pic" sz="quarter" idx="13"/>
          </p:nvPr>
        </p:nvSpPr>
        <p:spPr>
          <a:xfrm>
            <a:off x="6167828" y="431262"/>
            <a:ext cx="5437726" cy="5437726"/>
          </a:xfrm>
          <a:prstGeom prst="ellipse">
            <a:avLst/>
          </a:prstGeom>
          <a:pattFill prst="pct50">
            <a:fgClr>
              <a:schemeClr val="bg1"/>
            </a:fgClr>
            <a:bgClr>
              <a:schemeClr val="bg1">
                <a:lumMod val="75000"/>
              </a:schemeClr>
            </a:bgClr>
          </a:pattFill>
        </p:spPr>
        <p:txBody>
          <a:bodyPr/>
          <a:lstStyle>
            <a:lvl1pPr marL="0" indent="0">
              <a:buNone/>
              <a:defRPr/>
            </a:lvl1pPr>
          </a:lstStyle>
          <a:p>
            <a:endParaRPr lang="en-US" dirty="0"/>
          </a:p>
          <a:p>
            <a:endParaRPr lang="en-US" dirty="0"/>
          </a:p>
        </p:txBody>
      </p:sp>
    </p:spTree>
    <p:extLst>
      <p:ext uri="{BB962C8B-B14F-4D97-AF65-F5344CB8AC3E}">
        <p14:creationId xmlns:p14="http://schemas.microsoft.com/office/powerpoint/2010/main" val="41093943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Title+text+box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374D349-FD65-6317-C61D-604440EF9E29}"/>
              </a:ext>
            </a:extLst>
          </p:cNvPr>
          <p:cNvSpPr>
            <a:spLocks noGrp="1"/>
          </p:cNvSpPr>
          <p:nvPr>
            <p:ph type="title" hasCustomPrompt="1"/>
          </p:nvPr>
        </p:nvSpPr>
        <p:spPr>
          <a:xfrm>
            <a:off x="839788" y="457200"/>
            <a:ext cx="10512424" cy="1600200"/>
          </a:xfrm>
          <a:prstGeom prst="rect">
            <a:avLst/>
          </a:prstGeom>
        </p:spPr>
        <p:txBody>
          <a:bodyPr anchor="ctr"/>
          <a:lstStyle>
            <a:lvl1pPr>
              <a:defRPr sz="3200" b="1">
                <a:solidFill>
                  <a:srgbClr val="1778B8"/>
                </a:solidFill>
                <a:latin typeface="Figtree" pitchFamily="2" charset="0"/>
              </a:defRPr>
            </a:lvl1pPr>
          </a:lstStyle>
          <a:p>
            <a:r>
              <a:rPr lang="it-IT" dirty="0"/>
              <a:t>Headline, 1-2 lines</a:t>
            </a:r>
          </a:p>
        </p:txBody>
      </p:sp>
      <p:sp>
        <p:nvSpPr>
          <p:cNvPr id="3" name="Segnaposto contenuto 2">
            <a:extLst>
              <a:ext uri="{FF2B5EF4-FFF2-40B4-BE49-F238E27FC236}">
                <a16:creationId xmlns:a16="http://schemas.microsoft.com/office/drawing/2014/main" id="{33ECE434-7471-879D-5EF6-4E2E9ECF46AB}"/>
              </a:ext>
            </a:extLst>
          </p:cNvPr>
          <p:cNvSpPr>
            <a:spLocks noGrp="1"/>
          </p:cNvSpPr>
          <p:nvPr>
            <p:ph idx="1" hasCustomPrompt="1"/>
          </p:nvPr>
        </p:nvSpPr>
        <p:spPr>
          <a:xfrm>
            <a:off x="5183188" y="2057400"/>
            <a:ext cx="6172200" cy="3803650"/>
          </a:xfrm>
          <a:prstGeom prst="rect">
            <a:avLst/>
          </a:prstGeom>
        </p:spPr>
        <p:txBody>
          <a:bodyPr/>
          <a:lstStyle>
            <a:lvl1pPr>
              <a:defRPr sz="3200">
                <a:solidFill>
                  <a:srgbClr val="1778B8"/>
                </a:solidFill>
                <a:latin typeface="Figtree" pitchFamily="2" charset="0"/>
              </a:defRPr>
            </a:lvl1pPr>
            <a:lvl2pPr>
              <a:defRPr sz="2800">
                <a:solidFill>
                  <a:srgbClr val="1778B8"/>
                </a:solidFill>
                <a:latin typeface="Figtree" pitchFamily="2" charset="0"/>
              </a:defRPr>
            </a:lvl2pPr>
            <a:lvl3pPr>
              <a:defRPr sz="2400">
                <a:solidFill>
                  <a:srgbClr val="1778B8"/>
                </a:solidFill>
                <a:latin typeface="Figtree" pitchFamily="2" charset="0"/>
              </a:defRPr>
            </a:lvl3pPr>
            <a:lvl4pPr>
              <a:defRPr sz="2000">
                <a:solidFill>
                  <a:srgbClr val="1778B8"/>
                </a:solidFill>
                <a:latin typeface="Figtree" pitchFamily="2" charset="0"/>
              </a:defRPr>
            </a:lvl4pPr>
            <a:lvl5pPr>
              <a:defRPr sz="2000"/>
            </a:lvl5pPr>
            <a:lvl6pPr>
              <a:defRPr sz="2000"/>
            </a:lvl6pPr>
            <a:lvl7pPr>
              <a:defRPr sz="2000"/>
            </a:lvl7pPr>
            <a:lvl8pPr>
              <a:defRPr sz="2000"/>
            </a:lvl8pPr>
            <a:lvl9pPr>
              <a:defRPr sz="2000"/>
            </a:lvl9pPr>
          </a:lstStyle>
          <a:p>
            <a:pPr lvl="0"/>
            <a:r>
              <a:rPr lang="it-IT" dirty="0"/>
              <a:t>first </a:t>
            </a:r>
            <a:r>
              <a:rPr lang="it-IT" dirty="0" err="1"/>
              <a:t>level</a:t>
            </a:r>
            <a:endParaRPr lang="it-IT" dirty="0"/>
          </a:p>
          <a:p>
            <a:pPr lvl="1"/>
            <a:r>
              <a:rPr lang="it-IT" dirty="0"/>
              <a:t>Second </a:t>
            </a:r>
            <a:r>
              <a:rPr lang="it-IT" dirty="0" err="1"/>
              <a:t>level</a:t>
            </a:r>
            <a:endParaRPr lang="it-IT" dirty="0"/>
          </a:p>
          <a:p>
            <a:pPr lvl="2"/>
            <a:r>
              <a:rPr lang="it-IT" dirty="0" err="1"/>
              <a:t>third</a:t>
            </a:r>
            <a:r>
              <a:rPr lang="it-IT" dirty="0"/>
              <a:t> </a:t>
            </a:r>
            <a:r>
              <a:rPr lang="it-IT" dirty="0" err="1"/>
              <a:t>level</a:t>
            </a:r>
            <a:endParaRPr lang="it-IT" dirty="0"/>
          </a:p>
          <a:p>
            <a:pPr lvl="3"/>
            <a:r>
              <a:rPr lang="it-IT" dirty="0" err="1"/>
              <a:t>forth</a:t>
            </a:r>
            <a:r>
              <a:rPr lang="it-IT" dirty="0"/>
              <a:t> </a:t>
            </a:r>
            <a:r>
              <a:rPr lang="it-IT" dirty="0" err="1"/>
              <a:t>level</a:t>
            </a:r>
            <a:endParaRPr lang="it-IT" dirty="0"/>
          </a:p>
        </p:txBody>
      </p:sp>
      <p:sp>
        <p:nvSpPr>
          <p:cNvPr id="4" name="Segnaposto testo 3">
            <a:extLst>
              <a:ext uri="{FF2B5EF4-FFF2-40B4-BE49-F238E27FC236}">
                <a16:creationId xmlns:a16="http://schemas.microsoft.com/office/drawing/2014/main" id="{AAF40C4C-95C5-0589-A0BA-37665B539657}"/>
              </a:ext>
            </a:extLst>
          </p:cNvPr>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dirty="0" err="1"/>
              <a:t>Lorem</a:t>
            </a:r>
            <a:r>
              <a:rPr lang="it-IT" dirty="0"/>
              <a:t> </a:t>
            </a:r>
            <a:r>
              <a:rPr lang="it-IT" dirty="0" err="1"/>
              <a:t>ipsum</a:t>
            </a:r>
            <a:r>
              <a:rPr lang="it-IT" dirty="0"/>
              <a:t> dolor </a:t>
            </a:r>
            <a:r>
              <a:rPr lang="it-IT" dirty="0" err="1"/>
              <a:t>sit</a:t>
            </a:r>
            <a:r>
              <a:rPr lang="it-IT" dirty="0"/>
              <a:t> </a:t>
            </a:r>
            <a:r>
              <a:rPr lang="it-IT" dirty="0" err="1"/>
              <a:t>amet</a:t>
            </a:r>
            <a:r>
              <a:rPr lang="it-IT" dirty="0"/>
              <a:t>, </a:t>
            </a:r>
            <a:r>
              <a:rPr lang="it-IT" dirty="0" err="1"/>
              <a:t>consectetuer</a:t>
            </a:r>
            <a:r>
              <a:rPr lang="it-IT" dirty="0"/>
              <a:t> </a:t>
            </a:r>
            <a:r>
              <a:rPr lang="it-IT" dirty="0" err="1"/>
              <a:t>adipiscing</a:t>
            </a:r>
            <a:r>
              <a:rPr lang="it-IT" dirty="0"/>
              <a:t> </a:t>
            </a:r>
            <a:r>
              <a:rPr lang="it-IT" dirty="0" err="1"/>
              <a:t>elit</a:t>
            </a:r>
            <a:r>
              <a:rPr lang="it-IT" dirty="0"/>
              <a:t>. </a:t>
            </a:r>
            <a:r>
              <a:rPr lang="it-IT" dirty="0" err="1"/>
              <a:t>Aenean</a:t>
            </a:r>
            <a:r>
              <a:rPr lang="it-IT" dirty="0"/>
              <a:t> commodo ligula </a:t>
            </a:r>
            <a:r>
              <a:rPr lang="it-IT" dirty="0" err="1"/>
              <a:t>eget</a:t>
            </a:r>
            <a:r>
              <a:rPr lang="it-IT" dirty="0"/>
              <a:t> dolor. </a:t>
            </a:r>
            <a:r>
              <a:rPr lang="it-IT" dirty="0" err="1"/>
              <a:t>Aenean</a:t>
            </a:r>
            <a:r>
              <a:rPr lang="it-IT" dirty="0"/>
              <a:t> massa. </a:t>
            </a:r>
            <a:r>
              <a:rPr lang="it-IT" dirty="0" err="1"/>
              <a:t>Cum</a:t>
            </a:r>
            <a:r>
              <a:rPr lang="it-IT" dirty="0"/>
              <a:t> </a:t>
            </a:r>
            <a:r>
              <a:rPr lang="it-IT" dirty="0" err="1"/>
              <a:t>sociis</a:t>
            </a:r>
            <a:r>
              <a:rPr lang="it-IT" dirty="0"/>
              <a:t> </a:t>
            </a:r>
            <a:r>
              <a:rPr lang="it-IT" dirty="0" err="1"/>
              <a:t>natoque</a:t>
            </a:r>
            <a:r>
              <a:rPr lang="it-IT" dirty="0"/>
              <a:t> </a:t>
            </a:r>
            <a:r>
              <a:rPr lang="it-IT" dirty="0" err="1"/>
              <a:t>penatibus</a:t>
            </a:r>
            <a:r>
              <a:rPr lang="it-IT" dirty="0"/>
              <a:t> et </a:t>
            </a:r>
            <a:r>
              <a:rPr lang="it-IT" dirty="0" err="1"/>
              <a:t>magnis</a:t>
            </a:r>
            <a:r>
              <a:rPr lang="it-IT" dirty="0"/>
              <a:t> </a:t>
            </a:r>
            <a:r>
              <a:rPr lang="it-IT" dirty="0" err="1"/>
              <a:t>dis</a:t>
            </a:r>
            <a:r>
              <a:rPr lang="it-IT" dirty="0"/>
              <a:t> </a:t>
            </a:r>
            <a:r>
              <a:rPr lang="it-IT" dirty="0" err="1"/>
              <a:t>parturient</a:t>
            </a:r>
            <a:endParaRPr lang="it-IT" dirty="0"/>
          </a:p>
        </p:txBody>
      </p:sp>
      <p:sp>
        <p:nvSpPr>
          <p:cNvPr id="5" name="Segnaposto data 4">
            <a:extLst>
              <a:ext uri="{FF2B5EF4-FFF2-40B4-BE49-F238E27FC236}">
                <a16:creationId xmlns:a16="http://schemas.microsoft.com/office/drawing/2014/main" id="{867F1779-B67C-2674-4162-9E526EDB4D2C}"/>
              </a:ext>
            </a:extLst>
          </p:cNvPr>
          <p:cNvSpPr>
            <a:spLocks noGrp="1"/>
          </p:cNvSpPr>
          <p:nvPr>
            <p:ph type="dt" sz="half" idx="10"/>
          </p:nvPr>
        </p:nvSpPr>
        <p:spPr>
          <a:xfrm>
            <a:off x="838200" y="6356350"/>
            <a:ext cx="2743200" cy="365125"/>
          </a:xfrm>
          <a:prstGeom prst="rect">
            <a:avLst/>
          </a:prstGeom>
        </p:spPr>
        <p:txBody>
          <a:bodyPr/>
          <a:lstStyle/>
          <a:p>
            <a:r>
              <a:rPr lang="it-IT"/>
              <a:t>12/02/2026</a:t>
            </a:r>
          </a:p>
        </p:txBody>
      </p:sp>
      <p:sp>
        <p:nvSpPr>
          <p:cNvPr id="6" name="Segnaposto piè di pagina 5">
            <a:extLst>
              <a:ext uri="{FF2B5EF4-FFF2-40B4-BE49-F238E27FC236}">
                <a16:creationId xmlns:a16="http://schemas.microsoft.com/office/drawing/2014/main" id="{018D8950-5386-EB36-5D03-088090E8FE2E}"/>
              </a:ext>
            </a:extLst>
          </p:cNvPr>
          <p:cNvSpPr>
            <a:spLocks noGrp="1"/>
          </p:cNvSpPr>
          <p:nvPr>
            <p:ph type="ftr" sz="quarter" idx="11"/>
          </p:nvPr>
        </p:nvSpPr>
        <p:spPr>
          <a:xfrm>
            <a:off x="4038600" y="6356350"/>
            <a:ext cx="4114800" cy="365125"/>
          </a:xfrm>
          <a:prstGeom prst="rect">
            <a:avLst/>
          </a:prstGeom>
        </p:spPr>
        <p:txBody>
          <a:bodyPr/>
          <a:lstStyle/>
          <a:p>
            <a:r>
              <a:rPr lang="it-IT"/>
              <a:t>Document Name / EVENT  / Speaker Name</a:t>
            </a:r>
          </a:p>
        </p:txBody>
      </p:sp>
      <p:sp>
        <p:nvSpPr>
          <p:cNvPr id="7" name="Segnaposto numero diapositiva 6">
            <a:extLst>
              <a:ext uri="{FF2B5EF4-FFF2-40B4-BE49-F238E27FC236}">
                <a16:creationId xmlns:a16="http://schemas.microsoft.com/office/drawing/2014/main" id="{405F7D6C-512E-6058-6694-971C78689056}"/>
              </a:ext>
            </a:extLst>
          </p:cNvPr>
          <p:cNvSpPr>
            <a:spLocks noGrp="1"/>
          </p:cNvSpPr>
          <p:nvPr>
            <p:ph type="sldNum" sz="quarter" idx="12"/>
          </p:nvPr>
        </p:nvSpPr>
        <p:spPr>
          <a:xfrm>
            <a:off x="8610600" y="6356350"/>
            <a:ext cx="2743200" cy="365125"/>
          </a:xfrm>
          <a:prstGeom prst="rect">
            <a:avLst/>
          </a:prstGeom>
        </p:spPr>
        <p:txBody>
          <a:bodyPr/>
          <a:lstStyle/>
          <a:p>
            <a:fld id="{537C5019-D93A-48C7-A76B-0AD3357D0E07}" type="slidenum">
              <a:rPr lang="it-IT" smtClean="0"/>
              <a:t>‹#›</a:t>
            </a:fld>
            <a:endParaRPr lang="it-IT"/>
          </a:p>
        </p:txBody>
      </p:sp>
    </p:spTree>
    <p:extLst>
      <p:ext uri="{BB962C8B-B14F-4D97-AF65-F5344CB8AC3E}">
        <p14:creationId xmlns:p14="http://schemas.microsoft.com/office/powerpoint/2010/main" val="4808498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Title+text+image squadre">
    <p:spTree>
      <p:nvGrpSpPr>
        <p:cNvPr id="1" name=""/>
        <p:cNvGrpSpPr/>
        <p:nvPr/>
      </p:nvGrpSpPr>
      <p:grpSpPr>
        <a:xfrm>
          <a:off x="0" y="0"/>
          <a:ext cx="0" cy="0"/>
          <a:chOff x="0" y="0"/>
          <a:chExt cx="0" cy="0"/>
        </a:xfrm>
      </p:grpSpPr>
      <p:sp>
        <p:nvSpPr>
          <p:cNvPr id="8" name="Rectangle: Rounded Corners 16">
            <a:extLst>
              <a:ext uri="{FF2B5EF4-FFF2-40B4-BE49-F238E27FC236}">
                <a16:creationId xmlns:a16="http://schemas.microsoft.com/office/drawing/2014/main" id="{B46A5606-6DAF-48CC-3B7D-D2BB162C097D}"/>
              </a:ext>
            </a:extLst>
          </p:cNvPr>
          <p:cNvSpPr/>
          <p:nvPr userDrawn="1"/>
        </p:nvSpPr>
        <p:spPr>
          <a:xfrm>
            <a:off x="510363" y="255181"/>
            <a:ext cx="4561367" cy="5767825"/>
          </a:xfrm>
          <a:prstGeom prst="roundRect">
            <a:avLst>
              <a:gd name="adj" fmla="val 5454"/>
            </a:avLst>
          </a:prstGeom>
          <a:solidFill>
            <a:schemeClr val="bg1"/>
          </a:solidFill>
          <a:ln>
            <a:noFill/>
          </a:ln>
          <a:effectLst>
            <a:outerShdw blurRad="444500" dist="101600" dir="5400000" algn="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 name="Titolo 1">
            <a:extLst>
              <a:ext uri="{FF2B5EF4-FFF2-40B4-BE49-F238E27FC236}">
                <a16:creationId xmlns:a16="http://schemas.microsoft.com/office/drawing/2014/main" id="{FAC4F62A-AA0F-8A2C-0DC8-62884D7BCA2B}"/>
              </a:ext>
            </a:extLst>
          </p:cNvPr>
          <p:cNvSpPr>
            <a:spLocks noGrp="1"/>
          </p:cNvSpPr>
          <p:nvPr>
            <p:ph type="title" hasCustomPrompt="1"/>
          </p:nvPr>
        </p:nvSpPr>
        <p:spPr>
          <a:xfrm>
            <a:off x="839788" y="457200"/>
            <a:ext cx="3932237" cy="1600200"/>
          </a:xfrm>
          <a:prstGeom prst="rect">
            <a:avLst/>
          </a:prstGeom>
        </p:spPr>
        <p:txBody>
          <a:bodyPr anchor="ctr"/>
          <a:lstStyle>
            <a:lvl1pPr>
              <a:defRPr sz="3200" b="1">
                <a:solidFill>
                  <a:schemeClr val="tx1"/>
                </a:solidFill>
                <a:latin typeface="Figtree" pitchFamily="2" charset="0"/>
              </a:defRPr>
            </a:lvl1pPr>
          </a:lstStyle>
          <a:p>
            <a:r>
              <a:rPr lang="it-IT" dirty="0"/>
              <a:t>Headline, 1-2 lines</a:t>
            </a:r>
          </a:p>
        </p:txBody>
      </p:sp>
      <p:sp>
        <p:nvSpPr>
          <p:cNvPr id="3" name="Segnaposto immagine 2">
            <a:extLst>
              <a:ext uri="{FF2B5EF4-FFF2-40B4-BE49-F238E27FC236}">
                <a16:creationId xmlns:a16="http://schemas.microsoft.com/office/drawing/2014/main" id="{54DBFA52-DF2B-8D0E-9C36-409A02426B48}"/>
              </a:ext>
            </a:extLst>
          </p:cNvPr>
          <p:cNvSpPr>
            <a:spLocks noGrp="1"/>
          </p:cNvSpPr>
          <p:nvPr>
            <p:ph type="pic" idx="1"/>
          </p:nvPr>
        </p:nvSpPr>
        <p:spPr>
          <a:xfrm>
            <a:off x="5183188" y="457201"/>
            <a:ext cx="6172200" cy="5403850"/>
          </a:xfrm>
          <a:prstGeom prst="rect">
            <a:avLst/>
          </a:prstGeom>
          <a:pattFill prst="pct50">
            <a:fgClr>
              <a:schemeClr val="bg1">
                <a:lumMod val="85000"/>
              </a:schemeClr>
            </a:fgClr>
            <a:bgClr>
              <a:schemeClr val="bg1"/>
            </a:bgClr>
          </a:patt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dirty="0"/>
          </a:p>
          <a:p>
            <a:endParaRPr lang="it-IT" dirty="0"/>
          </a:p>
        </p:txBody>
      </p:sp>
      <p:sp>
        <p:nvSpPr>
          <p:cNvPr id="4" name="Segnaposto testo 3">
            <a:extLst>
              <a:ext uri="{FF2B5EF4-FFF2-40B4-BE49-F238E27FC236}">
                <a16:creationId xmlns:a16="http://schemas.microsoft.com/office/drawing/2014/main" id="{F6B1A841-6A25-3AF0-8CAD-3BF2F68D2A62}"/>
              </a:ext>
            </a:extLst>
          </p:cNvPr>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dirty="0" err="1"/>
              <a:t>Lorem</a:t>
            </a:r>
            <a:r>
              <a:rPr lang="it-IT" dirty="0"/>
              <a:t> </a:t>
            </a:r>
            <a:r>
              <a:rPr lang="it-IT" dirty="0" err="1"/>
              <a:t>ipsum</a:t>
            </a:r>
            <a:r>
              <a:rPr lang="it-IT" dirty="0"/>
              <a:t> dolor </a:t>
            </a:r>
            <a:r>
              <a:rPr lang="it-IT" dirty="0" err="1"/>
              <a:t>sit</a:t>
            </a:r>
            <a:r>
              <a:rPr lang="it-IT" dirty="0"/>
              <a:t> </a:t>
            </a:r>
            <a:r>
              <a:rPr lang="it-IT" dirty="0" err="1"/>
              <a:t>amet</a:t>
            </a:r>
            <a:r>
              <a:rPr lang="it-IT" dirty="0"/>
              <a:t>, </a:t>
            </a:r>
            <a:r>
              <a:rPr lang="it-IT" dirty="0" err="1"/>
              <a:t>consectetuer</a:t>
            </a:r>
            <a:r>
              <a:rPr lang="it-IT" dirty="0"/>
              <a:t> </a:t>
            </a:r>
            <a:r>
              <a:rPr lang="it-IT" dirty="0" err="1"/>
              <a:t>adipiscing</a:t>
            </a:r>
            <a:r>
              <a:rPr lang="it-IT" dirty="0"/>
              <a:t> </a:t>
            </a:r>
            <a:r>
              <a:rPr lang="it-IT" dirty="0" err="1"/>
              <a:t>elit</a:t>
            </a:r>
            <a:r>
              <a:rPr lang="it-IT" dirty="0"/>
              <a:t>. </a:t>
            </a:r>
            <a:r>
              <a:rPr lang="it-IT" dirty="0" err="1"/>
              <a:t>Aenean</a:t>
            </a:r>
            <a:r>
              <a:rPr lang="it-IT" dirty="0"/>
              <a:t> commodo ligula </a:t>
            </a:r>
            <a:r>
              <a:rPr lang="it-IT" dirty="0" err="1"/>
              <a:t>eget</a:t>
            </a:r>
            <a:r>
              <a:rPr lang="it-IT" dirty="0"/>
              <a:t> dolor. </a:t>
            </a:r>
            <a:r>
              <a:rPr lang="it-IT" dirty="0" err="1"/>
              <a:t>Aenean</a:t>
            </a:r>
            <a:r>
              <a:rPr lang="it-IT" dirty="0"/>
              <a:t> massa. </a:t>
            </a:r>
            <a:r>
              <a:rPr lang="it-IT" dirty="0" err="1"/>
              <a:t>Cum</a:t>
            </a:r>
            <a:r>
              <a:rPr lang="it-IT" dirty="0"/>
              <a:t> </a:t>
            </a:r>
            <a:r>
              <a:rPr lang="it-IT" dirty="0" err="1"/>
              <a:t>sociis</a:t>
            </a:r>
            <a:r>
              <a:rPr lang="it-IT" dirty="0"/>
              <a:t> </a:t>
            </a:r>
            <a:r>
              <a:rPr lang="it-IT" dirty="0" err="1"/>
              <a:t>natoque</a:t>
            </a:r>
            <a:r>
              <a:rPr lang="it-IT" dirty="0"/>
              <a:t> </a:t>
            </a:r>
            <a:r>
              <a:rPr lang="it-IT" dirty="0" err="1"/>
              <a:t>penatibus</a:t>
            </a:r>
            <a:r>
              <a:rPr lang="it-IT" dirty="0"/>
              <a:t> et </a:t>
            </a:r>
            <a:r>
              <a:rPr lang="it-IT" dirty="0" err="1"/>
              <a:t>magnis</a:t>
            </a:r>
            <a:r>
              <a:rPr lang="it-IT" dirty="0"/>
              <a:t> </a:t>
            </a:r>
            <a:r>
              <a:rPr lang="it-IT" dirty="0" err="1"/>
              <a:t>dis</a:t>
            </a:r>
            <a:r>
              <a:rPr lang="it-IT" dirty="0"/>
              <a:t> </a:t>
            </a:r>
            <a:r>
              <a:rPr lang="it-IT" dirty="0" err="1"/>
              <a:t>parturient</a:t>
            </a:r>
            <a:endParaRPr lang="it-IT" dirty="0"/>
          </a:p>
        </p:txBody>
      </p:sp>
      <p:sp>
        <p:nvSpPr>
          <p:cNvPr id="5" name="Segnaposto data 4">
            <a:extLst>
              <a:ext uri="{FF2B5EF4-FFF2-40B4-BE49-F238E27FC236}">
                <a16:creationId xmlns:a16="http://schemas.microsoft.com/office/drawing/2014/main" id="{EB69F005-EB5D-7F78-C360-481D245EFF8D}"/>
              </a:ext>
            </a:extLst>
          </p:cNvPr>
          <p:cNvSpPr>
            <a:spLocks noGrp="1"/>
          </p:cNvSpPr>
          <p:nvPr>
            <p:ph type="dt" sz="half" idx="10"/>
          </p:nvPr>
        </p:nvSpPr>
        <p:spPr>
          <a:xfrm>
            <a:off x="838200" y="6356350"/>
            <a:ext cx="2743200" cy="365125"/>
          </a:xfrm>
          <a:prstGeom prst="rect">
            <a:avLst/>
          </a:prstGeom>
        </p:spPr>
        <p:txBody>
          <a:bodyPr/>
          <a:lstStyle/>
          <a:p>
            <a:r>
              <a:rPr lang="it-IT"/>
              <a:t>12/02/2026</a:t>
            </a:r>
          </a:p>
        </p:txBody>
      </p:sp>
      <p:sp>
        <p:nvSpPr>
          <p:cNvPr id="6" name="Segnaposto piè di pagina 5">
            <a:extLst>
              <a:ext uri="{FF2B5EF4-FFF2-40B4-BE49-F238E27FC236}">
                <a16:creationId xmlns:a16="http://schemas.microsoft.com/office/drawing/2014/main" id="{8B189D0A-731E-1C60-2B63-2C2334F1782F}"/>
              </a:ext>
            </a:extLst>
          </p:cNvPr>
          <p:cNvSpPr>
            <a:spLocks noGrp="1"/>
          </p:cNvSpPr>
          <p:nvPr>
            <p:ph type="ftr" sz="quarter" idx="11"/>
          </p:nvPr>
        </p:nvSpPr>
        <p:spPr>
          <a:xfrm>
            <a:off x="4038600" y="6356350"/>
            <a:ext cx="4114800" cy="365125"/>
          </a:xfrm>
          <a:prstGeom prst="rect">
            <a:avLst/>
          </a:prstGeom>
        </p:spPr>
        <p:txBody>
          <a:bodyPr/>
          <a:lstStyle/>
          <a:p>
            <a:r>
              <a:rPr lang="it-IT"/>
              <a:t>Document Name / EVENT  / Speaker Name</a:t>
            </a:r>
          </a:p>
        </p:txBody>
      </p:sp>
      <p:sp>
        <p:nvSpPr>
          <p:cNvPr id="7" name="Segnaposto numero diapositiva 6">
            <a:extLst>
              <a:ext uri="{FF2B5EF4-FFF2-40B4-BE49-F238E27FC236}">
                <a16:creationId xmlns:a16="http://schemas.microsoft.com/office/drawing/2014/main" id="{347A5A1E-C37D-B25C-24A2-26FDE2C00514}"/>
              </a:ext>
            </a:extLst>
          </p:cNvPr>
          <p:cNvSpPr>
            <a:spLocks noGrp="1"/>
          </p:cNvSpPr>
          <p:nvPr>
            <p:ph type="sldNum" sz="quarter" idx="12"/>
          </p:nvPr>
        </p:nvSpPr>
        <p:spPr>
          <a:xfrm>
            <a:off x="8610600" y="6356350"/>
            <a:ext cx="2743200" cy="365125"/>
          </a:xfrm>
          <a:prstGeom prst="rect">
            <a:avLst/>
          </a:prstGeom>
        </p:spPr>
        <p:txBody>
          <a:bodyPr/>
          <a:lstStyle/>
          <a:p>
            <a:fld id="{537C5019-D93A-48C7-A76B-0AD3357D0E07}" type="slidenum">
              <a:rPr lang="it-IT" smtClean="0"/>
              <a:t>‹#›</a:t>
            </a:fld>
            <a:endParaRPr lang="it-IT"/>
          </a:p>
        </p:txBody>
      </p:sp>
    </p:spTree>
    <p:extLst>
      <p:ext uri="{BB962C8B-B14F-4D97-AF65-F5344CB8AC3E}">
        <p14:creationId xmlns:p14="http://schemas.microsoft.com/office/powerpoint/2010/main" val="14783915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text+image squadre2">
    <p:spTree>
      <p:nvGrpSpPr>
        <p:cNvPr id="1" name=""/>
        <p:cNvGrpSpPr/>
        <p:nvPr/>
      </p:nvGrpSpPr>
      <p:grpSpPr>
        <a:xfrm>
          <a:off x="0" y="0"/>
          <a:ext cx="0" cy="0"/>
          <a:chOff x="0" y="0"/>
          <a:chExt cx="0" cy="0"/>
        </a:xfrm>
      </p:grpSpPr>
      <p:sp>
        <p:nvSpPr>
          <p:cNvPr id="14" name="Rectangle: Rounded Corners 16">
            <a:extLst>
              <a:ext uri="{FF2B5EF4-FFF2-40B4-BE49-F238E27FC236}">
                <a16:creationId xmlns:a16="http://schemas.microsoft.com/office/drawing/2014/main" id="{B6CB6B7D-F9B7-096A-90E5-FC2C0DE31D27}"/>
              </a:ext>
            </a:extLst>
          </p:cNvPr>
          <p:cNvSpPr/>
          <p:nvPr userDrawn="1"/>
        </p:nvSpPr>
        <p:spPr>
          <a:xfrm>
            <a:off x="669851" y="255181"/>
            <a:ext cx="5426149" cy="5767825"/>
          </a:xfrm>
          <a:prstGeom prst="roundRect">
            <a:avLst>
              <a:gd name="adj" fmla="val 5454"/>
            </a:avLst>
          </a:prstGeom>
          <a:solidFill>
            <a:schemeClr val="bg1"/>
          </a:solidFill>
          <a:ln>
            <a:noFill/>
          </a:ln>
          <a:effectLst>
            <a:outerShdw blurRad="444500" dist="101600" dir="5400000" algn="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 name="Segnaposto data 1">
            <a:extLst>
              <a:ext uri="{FF2B5EF4-FFF2-40B4-BE49-F238E27FC236}">
                <a16:creationId xmlns:a16="http://schemas.microsoft.com/office/drawing/2014/main" id="{1FA54424-982E-1AA7-CA26-39835B88B9C4}"/>
              </a:ext>
            </a:extLst>
          </p:cNvPr>
          <p:cNvSpPr>
            <a:spLocks noGrp="1"/>
          </p:cNvSpPr>
          <p:nvPr>
            <p:ph type="dt" sz="half" idx="10"/>
          </p:nvPr>
        </p:nvSpPr>
        <p:spPr>
          <a:xfrm>
            <a:off x="838200" y="6356350"/>
            <a:ext cx="2743200" cy="365125"/>
          </a:xfrm>
          <a:prstGeom prst="rect">
            <a:avLst/>
          </a:prstGeom>
        </p:spPr>
        <p:txBody>
          <a:bodyPr/>
          <a:lstStyle/>
          <a:p>
            <a:r>
              <a:rPr lang="it-IT"/>
              <a:t>12/02/2026</a:t>
            </a:r>
          </a:p>
        </p:txBody>
      </p:sp>
      <p:sp>
        <p:nvSpPr>
          <p:cNvPr id="3" name="Segnaposto piè di pagina 2">
            <a:extLst>
              <a:ext uri="{FF2B5EF4-FFF2-40B4-BE49-F238E27FC236}">
                <a16:creationId xmlns:a16="http://schemas.microsoft.com/office/drawing/2014/main" id="{BDA8B913-9CB0-CDE1-21F4-E6DA392506BF}"/>
              </a:ext>
            </a:extLst>
          </p:cNvPr>
          <p:cNvSpPr>
            <a:spLocks noGrp="1"/>
          </p:cNvSpPr>
          <p:nvPr>
            <p:ph type="ftr" sz="quarter" idx="11"/>
          </p:nvPr>
        </p:nvSpPr>
        <p:spPr>
          <a:xfrm>
            <a:off x="4038600" y="6356350"/>
            <a:ext cx="4114800" cy="365125"/>
          </a:xfrm>
          <a:prstGeom prst="rect">
            <a:avLst/>
          </a:prstGeom>
        </p:spPr>
        <p:txBody>
          <a:bodyPr/>
          <a:lstStyle/>
          <a:p>
            <a:r>
              <a:rPr lang="it-IT"/>
              <a:t>Document Name / EVENT  / Speaker Name</a:t>
            </a:r>
          </a:p>
        </p:txBody>
      </p:sp>
      <p:sp>
        <p:nvSpPr>
          <p:cNvPr id="4" name="Segnaposto numero diapositiva 3">
            <a:extLst>
              <a:ext uri="{FF2B5EF4-FFF2-40B4-BE49-F238E27FC236}">
                <a16:creationId xmlns:a16="http://schemas.microsoft.com/office/drawing/2014/main" id="{1314746A-A8F3-A403-F43C-EBA5211CA6AD}"/>
              </a:ext>
            </a:extLst>
          </p:cNvPr>
          <p:cNvSpPr>
            <a:spLocks noGrp="1"/>
          </p:cNvSpPr>
          <p:nvPr>
            <p:ph type="sldNum" sz="quarter" idx="12"/>
          </p:nvPr>
        </p:nvSpPr>
        <p:spPr>
          <a:xfrm>
            <a:off x="8610600" y="6356350"/>
            <a:ext cx="2743200" cy="365125"/>
          </a:xfrm>
          <a:prstGeom prst="rect">
            <a:avLst/>
          </a:prstGeom>
        </p:spPr>
        <p:txBody>
          <a:bodyPr/>
          <a:lstStyle/>
          <a:p>
            <a:fld id="{537C5019-D93A-48C7-A76B-0AD3357D0E07}" type="slidenum">
              <a:rPr lang="it-IT" smtClean="0"/>
              <a:t>‹#›</a:t>
            </a:fld>
            <a:endParaRPr lang="it-IT"/>
          </a:p>
        </p:txBody>
      </p:sp>
      <p:sp>
        <p:nvSpPr>
          <p:cNvPr id="7" name="Titolo 1">
            <a:extLst>
              <a:ext uri="{FF2B5EF4-FFF2-40B4-BE49-F238E27FC236}">
                <a16:creationId xmlns:a16="http://schemas.microsoft.com/office/drawing/2014/main" id="{E1356BC9-9C27-110A-F58E-8AF262DEE20C}"/>
              </a:ext>
            </a:extLst>
          </p:cNvPr>
          <p:cNvSpPr>
            <a:spLocks noGrp="1"/>
          </p:cNvSpPr>
          <p:nvPr>
            <p:ph type="title" hasCustomPrompt="1"/>
          </p:nvPr>
        </p:nvSpPr>
        <p:spPr>
          <a:xfrm>
            <a:off x="839788" y="457200"/>
            <a:ext cx="4986854" cy="1600200"/>
          </a:xfrm>
          <a:prstGeom prst="rect">
            <a:avLst/>
          </a:prstGeom>
        </p:spPr>
        <p:txBody>
          <a:bodyPr anchor="ctr"/>
          <a:lstStyle>
            <a:lvl1pPr>
              <a:defRPr sz="3200" b="1">
                <a:latin typeface="Figtree" pitchFamily="2" charset="0"/>
              </a:defRPr>
            </a:lvl1pPr>
          </a:lstStyle>
          <a:p>
            <a:r>
              <a:rPr lang="it-IT" dirty="0"/>
              <a:t>Headline, 1-2 lines</a:t>
            </a:r>
          </a:p>
        </p:txBody>
      </p:sp>
      <p:sp>
        <p:nvSpPr>
          <p:cNvPr id="8" name="Segnaposto testo 3">
            <a:extLst>
              <a:ext uri="{FF2B5EF4-FFF2-40B4-BE49-F238E27FC236}">
                <a16:creationId xmlns:a16="http://schemas.microsoft.com/office/drawing/2014/main" id="{A2F4761B-589F-CFDC-D5B4-0B0C2D10A4D6}"/>
              </a:ext>
            </a:extLst>
          </p:cNvPr>
          <p:cNvSpPr>
            <a:spLocks noGrp="1"/>
          </p:cNvSpPr>
          <p:nvPr>
            <p:ph type="body" sz="half" idx="2" hasCustomPrompt="1"/>
          </p:nvPr>
        </p:nvSpPr>
        <p:spPr>
          <a:xfrm>
            <a:off x="839788" y="2057400"/>
            <a:ext cx="4986854"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dirty="0" err="1"/>
              <a:t>Lorem</a:t>
            </a:r>
            <a:r>
              <a:rPr lang="it-IT" dirty="0"/>
              <a:t> </a:t>
            </a:r>
            <a:r>
              <a:rPr lang="it-IT" dirty="0" err="1"/>
              <a:t>ipsum</a:t>
            </a:r>
            <a:r>
              <a:rPr lang="it-IT" dirty="0"/>
              <a:t> dolor </a:t>
            </a:r>
            <a:r>
              <a:rPr lang="it-IT" dirty="0" err="1"/>
              <a:t>sit</a:t>
            </a:r>
            <a:r>
              <a:rPr lang="it-IT" dirty="0"/>
              <a:t> </a:t>
            </a:r>
            <a:r>
              <a:rPr lang="it-IT" dirty="0" err="1"/>
              <a:t>amet</a:t>
            </a:r>
            <a:r>
              <a:rPr lang="it-IT" dirty="0"/>
              <a:t>, </a:t>
            </a:r>
            <a:r>
              <a:rPr lang="it-IT" dirty="0" err="1"/>
              <a:t>consectetuer</a:t>
            </a:r>
            <a:r>
              <a:rPr lang="it-IT" dirty="0"/>
              <a:t> </a:t>
            </a:r>
            <a:r>
              <a:rPr lang="it-IT" dirty="0" err="1"/>
              <a:t>adipiscing</a:t>
            </a:r>
            <a:r>
              <a:rPr lang="it-IT" dirty="0"/>
              <a:t> </a:t>
            </a:r>
            <a:r>
              <a:rPr lang="it-IT" dirty="0" err="1"/>
              <a:t>elit</a:t>
            </a:r>
            <a:r>
              <a:rPr lang="it-IT" dirty="0"/>
              <a:t>. </a:t>
            </a:r>
            <a:r>
              <a:rPr lang="it-IT" dirty="0" err="1"/>
              <a:t>Aenean</a:t>
            </a:r>
            <a:r>
              <a:rPr lang="it-IT" dirty="0"/>
              <a:t> commodo ligula </a:t>
            </a:r>
            <a:r>
              <a:rPr lang="it-IT" dirty="0" err="1"/>
              <a:t>eget</a:t>
            </a:r>
            <a:r>
              <a:rPr lang="it-IT" dirty="0"/>
              <a:t> dolor. </a:t>
            </a:r>
            <a:r>
              <a:rPr lang="it-IT" dirty="0" err="1"/>
              <a:t>Aenean</a:t>
            </a:r>
            <a:r>
              <a:rPr lang="it-IT" dirty="0"/>
              <a:t> massa. </a:t>
            </a:r>
            <a:r>
              <a:rPr lang="it-IT" dirty="0" err="1"/>
              <a:t>Cum</a:t>
            </a:r>
            <a:r>
              <a:rPr lang="it-IT" dirty="0"/>
              <a:t> </a:t>
            </a:r>
            <a:r>
              <a:rPr lang="it-IT" dirty="0" err="1"/>
              <a:t>sociis</a:t>
            </a:r>
            <a:r>
              <a:rPr lang="it-IT" dirty="0"/>
              <a:t> </a:t>
            </a:r>
            <a:r>
              <a:rPr lang="it-IT" dirty="0" err="1"/>
              <a:t>natoque</a:t>
            </a:r>
            <a:r>
              <a:rPr lang="it-IT" dirty="0"/>
              <a:t> </a:t>
            </a:r>
            <a:r>
              <a:rPr lang="it-IT" dirty="0" err="1"/>
              <a:t>penatibus</a:t>
            </a:r>
            <a:r>
              <a:rPr lang="it-IT" dirty="0"/>
              <a:t> et </a:t>
            </a:r>
            <a:r>
              <a:rPr lang="it-IT" dirty="0" err="1"/>
              <a:t>magnis</a:t>
            </a:r>
            <a:r>
              <a:rPr lang="it-IT" dirty="0"/>
              <a:t> </a:t>
            </a:r>
            <a:r>
              <a:rPr lang="it-IT" dirty="0" err="1"/>
              <a:t>dis</a:t>
            </a:r>
            <a:r>
              <a:rPr lang="it-IT" dirty="0"/>
              <a:t> </a:t>
            </a:r>
            <a:r>
              <a:rPr lang="it-IT" dirty="0" err="1"/>
              <a:t>parturient</a:t>
            </a:r>
            <a:endParaRPr lang="it-IT" dirty="0"/>
          </a:p>
        </p:txBody>
      </p:sp>
      <p:sp>
        <p:nvSpPr>
          <p:cNvPr id="12" name="Segnaposto immagine 2">
            <a:extLst>
              <a:ext uri="{FF2B5EF4-FFF2-40B4-BE49-F238E27FC236}">
                <a16:creationId xmlns:a16="http://schemas.microsoft.com/office/drawing/2014/main" id="{98573365-4CCD-7C72-9342-AE40793F46DD}"/>
              </a:ext>
            </a:extLst>
          </p:cNvPr>
          <p:cNvSpPr>
            <a:spLocks noGrp="1"/>
          </p:cNvSpPr>
          <p:nvPr>
            <p:ph type="pic" idx="1"/>
          </p:nvPr>
        </p:nvSpPr>
        <p:spPr>
          <a:xfrm>
            <a:off x="6467959" y="457201"/>
            <a:ext cx="2695722" cy="5403850"/>
          </a:xfrm>
          <a:prstGeom prst="rect">
            <a:avLst/>
          </a:prstGeom>
          <a:pattFill prst="pct50">
            <a:fgClr>
              <a:schemeClr val="bg1">
                <a:lumMod val="85000"/>
              </a:schemeClr>
            </a:fgClr>
            <a:bgClr>
              <a:schemeClr val="bg1"/>
            </a:bgClr>
          </a:patt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dirty="0"/>
          </a:p>
          <a:p>
            <a:endParaRPr lang="it-IT" dirty="0"/>
          </a:p>
        </p:txBody>
      </p:sp>
      <p:sp>
        <p:nvSpPr>
          <p:cNvPr id="13" name="Segnaposto immagine 2">
            <a:extLst>
              <a:ext uri="{FF2B5EF4-FFF2-40B4-BE49-F238E27FC236}">
                <a16:creationId xmlns:a16="http://schemas.microsoft.com/office/drawing/2014/main" id="{5054953F-8378-787C-07F9-3608E7358B07}"/>
              </a:ext>
            </a:extLst>
          </p:cNvPr>
          <p:cNvSpPr>
            <a:spLocks noGrp="1"/>
          </p:cNvSpPr>
          <p:nvPr>
            <p:ph type="pic" idx="13"/>
          </p:nvPr>
        </p:nvSpPr>
        <p:spPr>
          <a:xfrm>
            <a:off x="9321025" y="457201"/>
            <a:ext cx="2695722" cy="5403850"/>
          </a:xfrm>
          <a:prstGeom prst="rect">
            <a:avLst/>
          </a:prstGeom>
          <a:pattFill prst="pct50">
            <a:fgClr>
              <a:schemeClr val="bg1">
                <a:lumMod val="85000"/>
              </a:schemeClr>
            </a:fgClr>
            <a:bgClr>
              <a:schemeClr val="bg1"/>
            </a:bgClr>
          </a:patt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dirty="0"/>
          </a:p>
          <a:p>
            <a:endParaRPr lang="it-IT" dirty="0"/>
          </a:p>
        </p:txBody>
      </p:sp>
    </p:spTree>
    <p:extLst>
      <p:ext uri="{BB962C8B-B14F-4D97-AF65-F5344CB8AC3E}">
        <p14:creationId xmlns:p14="http://schemas.microsoft.com/office/powerpoint/2010/main" val="3156372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Laptop + Imag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AC4F62A-AA0F-8A2C-0DC8-62884D7BCA2B}"/>
              </a:ext>
            </a:extLst>
          </p:cNvPr>
          <p:cNvSpPr>
            <a:spLocks noGrp="1"/>
          </p:cNvSpPr>
          <p:nvPr>
            <p:ph type="title" hasCustomPrompt="1"/>
          </p:nvPr>
        </p:nvSpPr>
        <p:spPr>
          <a:xfrm>
            <a:off x="839788" y="457200"/>
            <a:ext cx="3932237" cy="1600200"/>
          </a:xfrm>
          <a:prstGeom prst="rect">
            <a:avLst/>
          </a:prstGeom>
        </p:spPr>
        <p:txBody>
          <a:bodyPr anchor="ctr"/>
          <a:lstStyle>
            <a:lvl1pPr>
              <a:defRPr sz="3200" b="1">
                <a:latin typeface="Figtree" pitchFamily="2" charset="0"/>
              </a:defRPr>
            </a:lvl1pPr>
          </a:lstStyle>
          <a:p>
            <a:r>
              <a:rPr lang="it-IT" dirty="0"/>
              <a:t>Headline, 1-2 lines</a:t>
            </a:r>
          </a:p>
        </p:txBody>
      </p:sp>
      <p:sp>
        <p:nvSpPr>
          <p:cNvPr id="4" name="Segnaposto testo 3">
            <a:extLst>
              <a:ext uri="{FF2B5EF4-FFF2-40B4-BE49-F238E27FC236}">
                <a16:creationId xmlns:a16="http://schemas.microsoft.com/office/drawing/2014/main" id="{F6B1A841-6A25-3AF0-8CAD-3BF2F68D2A62}"/>
              </a:ext>
            </a:extLst>
          </p:cNvPr>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dirty="0" err="1"/>
              <a:t>Lorem</a:t>
            </a:r>
            <a:r>
              <a:rPr lang="it-IT" dirty="0"/>
              <a:t> </a:t>
            </a:r>
            <a:r>
              <a:rPr lang="it-IT" dirty="0" err="1"/>
              <a:t>ipsum</a:t>
            </a:r>
            <a:r>
              <a:rPr lang="it-IT" dirty="0"/>
              <a:t> dolor </a:t>
            </a:r>
            <a:r>
              <a:rPr lang="it-IT" dirty="0" err="1"/>
              <a:t>sit</a:t>
            </a:r>
            <a:r>
              <a:rPr lang="it-IT" dirty="0"/>
              <a:t> </a:t>
            </a:r>
            <a:r>
              <a:rPr lang="it-IT" dirty="0" err="1"/>
              <a:t>amet</a:t>
            </a:r>
            <a:r>
              <a:rPr lang="it-IT" dirty="0"/>
              <a:t>, </a:t>
            </a:r>
            <a:r>
              <a:rPr lang="it-IT" dirty="0" err="1"/>
              <a:t>consectetuer</a:t>
            </a:r>
            <a:r>
              <a:rPr lang="it-IT" dirty="0"/>
              <a:t> </a:t>
            </a:r>
            <a:r>
              <a:rPr lang="it-IT" dirty="0" err="1"/>
              <a:t>adipiscing</a:t>
            </a:r>
            <a:r>
              <a:rPr lang="it-IT" dirty="0"/>
              <a:t> </a:t>
            </a:r>
            <a:r>
              <a:rPr lang="it-IT" dirty="0" err="1"/>
              <a:t>elit</a:t>
            </a:r>
            <a:r>
              <a:rPr lang="it-IT" dirty="0"/>
              <a:t>. </a:t>
            </a:r>
            <a:r>
              <a:rPr lang="it-IT" dirty="0" err="1"/>
              <a:t>Aenean</a:t>
            </a:r>
            <a:r>
              <a:rPr lang="it-IT" dirty="0"/>
              <a:t> commodo ligula </a:t>
            </a:r>
            <a:r>
              <a:rPr lang="it-IT" dirty="0" err="1"/>
              <a:t>eget</a:t>
            </a:r>
            <a:r>
              <a:rPr lang="it-IT" dirty="0"/>
              <a:t> dolor. </a:t>
            </a:r>
            <a:r>
              <a:rPr lang="it-IT" dirty="0" err="1"/>
              <a:t>Aenean</a:t>
            </a:r>
            <a:r>
              <a:rPr lang="it-IT" dirty="0"/>
              <a:t> massa. </a:t>
            </a:r>
            <a:r>
              <a:rPr lang="it-IT" dirty="0" err="1"/>
              <a:t>Cum</a:t>
            </a:r>
            <a:r>
              <a:rPr lang="it-IT" dirty="0"/>
              <a:t> </a:t>
            </a:r>
            <a:r>
              <a:rPr lang="it-IT" dirty="0" err="1"/>
              <a:t>sociis</a:t>
            </a:r>
            <a:r>
              <a:rPr lang="it-IT" dirty="0"/>
              <a:t> </a:t>
            </a:r>
            <a:r>
              <a:rPr lang="it-IT" dirty="0" err="1"/>
              <a:t>natoque</a:t>
            </a:r>
            <a:r>
              <a:rPr lang="it-IT" dirty="0"/>
              <a:t> </a:t>
            </a:r>
            <a:r>
              <a:rPr lang="it-IT" dirty="0" err="1"/>
              <a:t>penatibus</a:t>
            </a:r>
            <a:r>
              <a:rPr lang="it-IT" dirty="0"/>
              <a:t> et </a:t>
            </a:r>
            <a:r>
              <a:rPr lang="it-IT" dirty="0" err="1"/>
              <a:t>magnis</a:t>
            </a:r>
            <a:r>
              <a:rPr lang="it-IT" dirty="0"/>
              <a:t> </a:t>
            </a:r>
            <a:r>
              <a:rPr lang="it-IT" dirty="0" err="1"/>
              <a:t>dis</a:t>
            </a:r>
            <a:r>
              <a:rPr lang="it-IT" dirty="0"/>
              <a:t> </a:t>
            </a:r>
            <a:r>
              <a:rPr lang="it-IT" dirty="0" err="1"/>
              <a:t>parturient</a:t>
            </a:r>
            <a:endParaRPr lang="it-IT" dirty="0"/>
          </a:p>
        </p:txBody>
      </p:sp>
      <p:sp>
        <p:nvSpPr>
          <p:cNvPr id="5" name="Segnaposto data 4">
            <a:extLst>
              <a:ext uri="{FF2B5EF4-FFF2-40B4-BE49-F238E27FC236}">
                <a16:creationId xmlns:a16="http://schemas.microsoft.com/office/drawing/2014/main" id="{EB69F005-EB5D-7F78-C360-481D245EFF8D}"/>
              </a:ext>
            </a:extLst>
          </p:cNvPr>
          <p:cNvSpPr>
            <a:spLocks noGrp="1"/>
          </p:cNvSpPr>
          <p:nvPr>
            <p:ph type="dt" sz="half" idx="10"/>
          </p:nvPr>
        </p:nvSpPr>
        <p:spPr>
          <a:xfrm>
            <a:off x="838200" y="6356350"/>
            <a:ext cx="2743200" cy="365125"/>
          </a:xfrm>
          <a:prstGeom prst="rect">
            <a:avLst/>
          </a:prstGeom>
        </p:spPr>
        <p:txBody>
          <a:bodyPr/>
          <a:lstStyle/>
          <a:p>
            <a:r>
              <a:rPr lang="it-IT"/>
              <a:t>12/02/2026</a:t>
            </a:r>
          </a:p>
        </p:txBody>
      </p:sp>
      <p:sp>
        <p:nvSpPr>
          <p:cNvPr id="6" name="Segnaposto piè di pagina 5">
            <a:extLst>
              <a:ext uri="{FF2B5EF4-FFF2-40B4-BE49-F238E27FC236}">
                <a16:creationId xmlns:a16="http://schemas.microsoft.com/office/drawing/2014/main" id="{8B189D0A-731E-1C60-2B63-2C2334F1782F}"/>
              </a:ext>
            </a:extLst>
          </p:cNvPr>
          <p:cNvSpPr>
            <a:spLocks noGrp="1"/>
          </p:cNvSpPr>
          <p:nvPr>
            <p:ph type="ftr" sz="quarter" idx="11"/>
          </p:nvPr>
        </p:nvSpPr>
        <p:spPr>
          <a:xfrm>
            <a:off x="4038600" y="6356350"/>
            <a:ext cx="4114800" cy="365125"/>
          </a:xfrm>
          <a:prstGeom prst="rect">
            <a:avLst/>
          </a:prstGeom>
        </p:spPr>
        <p:txBody>
          <a:bodyPr/>
          <a:lstStyle/>
          <a:p>
            <a:r>
              <a:rPr lang="it-IT"/>
              <a:t>Document Name / EVENT  / Speaker Name</a:t>
            </a:r>
          </a:p>
        </p:txBody>
      </p:sp>
      <p:sp>
        <p:nvSpPr>
          <p:cNvPr id="7" name="Segnaposto numero diapositiva 6">
            <a:extLst>
              <a:ext uri="{FF2B5EF4-FFF2-40B4-BE49-F238E27FC236}">
                <a16:creationId xmlns:a16="http://schemas.microsoft.com/office/drawing/2014/main" id="{347A5A1E-C37D-B25C-24A2-26FDE2C00514}"/>
              </a:ext>
            </a:extLst>
          </p:cNvPr>
          <p:cNvSpPr>
            <a:spLocks noGrp="1"/>
          </p:cNvSpPr>
          <p:nvPr>
            <p:ph type="sldNum" sz="quarter" idx="12"/>
          </p:nvPr>
        </p:nvSpPr>
        <p:spPr>
          <a:xfrm>
            <a:off x="8610600" y="6356350"/>
            <a:ext cx="2743200" cy="365125"/>
          </a:xfrm>
          <a:prstGeom prst="rect">
            <a:avLst/>
          </a:prstGeom>
        </p:spPr>
        <p:txBody>
          <a:bodyPr/>
          <a:lstStyle/>
          <a:p>
            <a:fld id="{537C5019-D93A-48C7-A76B-0AD3357D0E07}" type="slidenum">
              <a:rPr lang="it-IT" smtClean="0"/>
              <a:t>‹#›</a:t>
            </a:fld>
            <a:endParaRPr lang="it-IT"/>
          </a:p>
        </p:txBody>
      </p:sp>
      <p:grpSp>
        <p:nvGrpSpPr>
          <p:cNvPr id="8" name="Group 3">
            <a:extLst>
              <a:ext uri="{FF2B5EF4-FFF2-40B4-BE49-F238E27FC236}">
                <a16:creationId xmlns:a16="http://schemas.microsoft.com/office/drawing/2014/main" id="{749F514D-BFF2-C6FD-7579-F77565C2AB06}"/>
              </a:ext>
            </a:extLst>
          </p:cNvPr>
          <p:cNvGrpSpPr/>
          <p:nvPr userDrawn="1"/>
        </p:nvGrpSpPr>
        <p:grpSpPr>
          <a:xfrm>
            <a:off x="4541430" y="1212107"/>
            <a:ext cx="8880485" cy="4965403"/>
            <a:chOff x="1763688" y="1124744"/>
            <a:chExt cx="5652564" cy="3166095"/>
          </a:xfrm>
        </p:grpSpPr>
        <p:sp>
          <p:nvSpPr>
            <p:cNvPr id="9" name="Rectangle 4">
              <a:extLst>
                <a:ext uri="{FF2B5EF4-FFF2-40B4-BE49-F238E27FC236}">
                  <a16:creationId xmlns:a16="http://schemas.microsoft.com/office/drawing/2014/main" id="{9B2B35D8-64FD-DBC4-616A-93F30FD89AB5}"/>
                </a:ext>
              </a:extLst>
            </p:cNvPr>
            <p:cNvSpPr/>
            <p:nvPr/>
          </p:nvSpPr>
          <p:spPr>
            <a:xfrm>
              <a:off x="2699792" y="1397918"/>
              <a:ext cx="3744416" cy="2304256"/>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5" descr="F:\Trabajos\Envato\Graphic River\Duckson\Elements\laptop.png">
              <a:extLst>
                <a:ext uri="{FF2B5EF4-FFF2-40B4-BE49-F238E27FC236}">
                  <a16:creationId xmlns:a16="http://schemas.microsoft.com/office/drawing/2014/main" id="{60C2E9AB-F72A-5FEA-62C8-0DED7FD1A59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3688" y="1124744"/>
              <a:ext cx="5652564" cy="3166095"/>
            </a:xfrm>
            <a:prstGeom prst="rect">
              <a:avLst/>
            </a:prstGeom>
            <a:noFill/>
            <a:extLst>
              <a:ext uri="{909E8E84-426E-40dd-AFC4-6F175D3DCCD1}">
                <a14:hiddenFill xmlns:a14="http://schemas.microsoft.com/office/drawing/2010/main" xmlns="">
                  <a:solidFill>
                    <a:srgbClr val="FFFFFF"/>
                  </a:solidFill>
                </a14:hiddenFill>
              </a:ext>
            </a:extLst>
          </p:spPr>
        </p:pic>
      </p:grpSp>
      <p:sp>
        <p:nvSpPr>
          <p:cNvPr id="11" name="Picture Placeholder 17">
            <a:extLst>
              <a:ext uri="{FF2B5EF4-FFF2-40B4-BE49-F238E27FC236}">
                <a16:creationId xmlns:a16="http://schemas.microsoft.com/office/drawing/2014/main" id="{9D7EC000-49A4-207C-A35C-6D458919369B}"/>
              </a:ext>
            </a:extLst>
          </p:cNvPr>
          <p:cNvSpPr>
            <a:spLocks noGrp="1"/>
          </p:cNvSpPr>
          <p:nvPr>
            <p:ph type="pic" sz="quarter" idx="13"/>
          </p:nvPr>
        </p:nvSpPr>
        <p:spPr>
          <a:xfrm>
            <a:off x="6334124" y="1698545"/>
            <a:ext cx="5295096" cy="3373595"/>
          </a:xfrm>
          <a:prstGeom prst="rect">
            <a:avLst/>
          </a:prstGeom>
        </p:spPr>
        <p:txBody>
          <a:bodyPr/>
          <a:lstStyle/>
          <a:p>
            <a:endParaRPr lang="id-ID" dirty="0"/>
          </a:p>
        </p:txBody>
      </p:sp>
    </p:spTree>
    <p:extLst>
      <p:ext uri="{BB962C8B-B14F-4D97-AF65-F5344CB8AC3E}">
        <p14:creationId xmlns:p14="http://schemas.microsoft.com/office/powerpoint/2010/main" val="379979691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Circ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F4C1C51-4745-4848-B37F-52684B21E325}"/>
              </a:ext>
            </a:extLst>
          </p:cNvPr>
          <p:cNvSpPr>
            <a:spLocks noGrp="1"/>
          </p:cNvSpPr>
          <p:nvPr>
            <p:ph type="title" hasCustomPrompt="1"/>
          </p:nvPr>
        </p:nvSpPr>
        <p:spPr>
          <a:xfrm>
            <a:off x="838200" y="365125"/>
            <a:ext cx="10515600" cy="1325563"/>
          </a:xfrm>
          <a:prstGeom prst="rect">
            <a:avLst/>
          </a:prstGeom>
        </p:spPr>
        <p:txBody>
          <a:bodyPr anchor="ctr"/>
          <a:lstStyle>
            <a:lvl1pPr>
              <a:defRPr b="1">
                <a:solidFill>
                  <a:srgbClr val="1778B8"/>
                </a:solidFill>
              </a:defRPr>
            </a:lvl1pPr>
          </a:lstStyle>
          <a:p>
            <a:r>
              <a:rPr lang="it-IT" dirty="0"/>
              <a:t>Headline, 1-2 lines</a:t>
            </a:r>
          </a:p>
        </p:txBody>
      </p:sp>
      <p:sp>
        <p:nvSpPr>
          <p:cNvPr id="4" name="Segnaposto data 3">
            <a:extLst>
              <a:ext uri="{FF2B5EF4-FFF2-40B4-BE49-F238E27FC236}">
                <a16:creationId xmlns:a16="http://schemas.microsoft.com/office/drawing/2014/main" id="{B6E6042B-71D3-D4A4-9473-9179897B4354}"/>
              </a:ext>
            </a:extLst>
          </p:cNvPr>
          <p:cNvSpPr>
            <a:spLocks noGrp="1"/>
          </p:cNvSpPr>
          <p:nvPr>
            <p:ph type="dt" sz="half" idx="10"/>
          </p:nvPr>
        </p:nvSpPr>
        <p:spPr>
          <a:xfrm>
            <a:off x="838200" y="6356350"/>
            <a:ext cx="2743200" cy="365125"/>
          </a:xfrm>
          <a:prstGeom prst="rect">
            <a:avLst/>
          </a:prstGeom>
        </p:spPr>
        <p:txBody>
          <a:bodyPr/>
          <a:lstStyle/>
          <a:p>
            <a:r>
              <a:rPr lang="it-IT"/>
              <a:t>12/02/2026</a:t>
            </a:r>
          </a:p>
        </p:txBody>
      </p:sp>
      <p:sp>
        <p:nvSpPr>
          <p:cNvPr id="5" name="Segnaposto piè di pagina 4">
            <a:extLst>
              <a:ext uri="{FF2B5EF4-FFF2-40B4-BE49-F238E27FC236}">
                <a16:creationId xmlns:a16="http://schemas.microsoft.com/office/drawing/2014/main" id="{64F623C7-8E7D-8139-E6A2-6534D1D4EEC9}"/>
              </a:ext>
            </a:extLst>
          </p:cNvPr>
          <p:cNvSpPr>
            <a:spLocks noGrp="1"/>
          </p:cNvSpPr>
          <p:nvPr>
            <p:ph type="ftr" sz="quarter" idx="11"/>
          </p:nvPr>
        </p:nvSpPr>
        <p:spPr>
          <a:xfrm>
            <a:off x="4038600" y="6356350"/>
            <a:ext cx="4114800" cy="365125"/>
          </a:xfrm>
          <a:prstGeom prst="rect">
            <a:avLst/>
          </a:prstGeom>
        </p:spPr>
        <p:txBody>
          <a:bodyPr/>
          <a:lstStyle/>
          <a:p>
            <a:r>
              <a:rPr lang="it-IT"/>
              <a:t>Document Name / EVENT  / Speaker Name</a:t>
            </a:r>
          </a:p>
        </p:txBody>
      </p:sp>
      <p:sp>
        <p:nvSpPr>
          <p:cNvPr id="6" name="Segnaposto numero diapositiva 5">
            <a:extLst>
              <a:ext uri="{FF2B5EF4-FFF2-40B4-BE49-F238E27FC236}">
                <a16:creationId xmlns:a16="http://schemas.microsoft.com/office/drawing/2014/main" id="{3AA15277-40A8-5A63-475C-3354ADDEFC09}"/>
              </a:ext>
            </a:extLst>
          </p:cNvPr>
          <p:cNvSpPr>
            <a:spLocks noGrp="1"/>
          </p:cNvSpPr>
          <p:nvPr>
            <p:ph type="sldNum" sz="quarter" idx="12"/>
          </p:nvPr>
        </p:nvSpPr>
        <p:spPr>
          <a:xfrm>
            <a:off x="8610600" y="6356350"/>
            <a:ext cx="2743200" cy="365125"/>
          </a:xfrm>
          <a:prstGeom prst="rect">
            <a:avLst/>
          </a:prstGeom>
        </p:spPr>
        <p:txBody>
          <a:bodyPr/>
          <a:lstStyle/>
          <a:p>
            <a:fld id="{537C5019-D93A-48C7-A76B-0AD3357D0E07}" type="slidenum">
              <a:rPr lang="it-IT" smtClean="0"/>
              <a:t>‹#›</a:t>
            </a:fld>
            <a:endParaRPr lang="it-IT"/>
          </a:p>
        </p:txBody>
      </p:sp>
      <p:sp>
        <p:nvSpPr>
          <p:cNvPr id="7" name="Picture Placeholder 4">
            <a:extLst>
              <a:ext uri="{FF2B5EF4-FFF2-40B4-BE49-F238E27FC236}">
                <a16:creationId xmlns:a16="http://schemas.microsoft.com/office/drawing/2014/main" id="{C2B29EF6-EA6B-DD7F-BF4A-3F2527D241E6}"/>
              </a:ext>
            </a:extLst>
          </p:cNvPr>
          <p:cNvSpPr>
            <a:spLocks noGrp="1"/>
          </p:cNvSpPr>
          <p:nvPr>
            <p:ph type="pic" sz="quarter" idx="13"/>
          </p:nvPr>
        </p:nvSpPr>
        <p:spPr>
          <a:xfrm>
            <a:off x="1375714" y="3011657"/>
            <a:ext cx="2362226" cy="2362226"/>
          </a:xfrm>
          <a:prstGeom prst="ellipse">
            <a:avLst/>
          </a:prstGeom>
          <a:pattFill prst="pct50">
            <a:fgClr>
              <a:schemeClr val="bg1"/>
            </a:fgClr>
            <a:bgClr>
              <a:schemeClr val="bg1">
                <a:lumMod val="75000"/>
              </a:schemeClr>
            </a:bgClr>
          </a:pattFill>
        </p:spPr>
        <p:txBody>
          <a:bodyPr/>
          <a:lstStyle>
            <a:lvl1pPr marL="0" indent="0">
              <a:buNone/>
              <a:defRPr/>
            </a:lvl1pPr>
          </a:lstStyle>
          <a:p>
            <a:endParaRPr lang="en-US" dirty="0"/>
          </a:p>
          <a:p>
            <a:endParaRPr lang="en-US" dirty="0"/>
          </a:p>
        </p:txBody>
      </p:sp>
      <p:sp>
        <p:nvSpPr>
          <p:cNvPr id="8" name="Picture Placeholder 4">
            <a:extLst>
              <a:ext uri="{FF2B5EF4-FFF2-40B4-BE49-F238E27FC236}">
                <a16:creationId xmlns:a16="http://schemas.microsoft.com/office/drawing/2014/main" id="{059D0514-7C4F-1258-1FAB-A8A5D966A3B0}"/>
              </a:ext>
            </a:extLst>
          </p:cNvPr>
          <p:cNvSpPr>
            <a:spLocks noGrp="1"/>
          </p:cNvSpPr>
          <p:nvPr>
            <p:ph type="pic" sz="quarter" idx="14"/>
          </p:nvPr>
        </p:nvSpPr>
        <p:spPr>
          <a:xfrm>
            <a:off x="4910586" y="3748106"/>
            <a:ext cx="2362226" cy="2362226"/>
          </a:xfrm>
          <a:prstGeom prst="ellipse">
            <a:avLst/>
          </a:prstGeom>
          <a:pattFill prst="pct50">
            <a:fgClr>
              <a:schemeClr val="bg1"/>
            </a:fgClr>
            <a:bgClr>
              <a:schemeClr val="bg1">
                <a:lumMod val="75000"/>
              </a:schemeClr>
            </a:bgClr>
          </a:pattFill>
        </p:spPr>
        <p:txBody>
          <a:bodyPr/>
          <a:lstStyle>
            <a:lvl1pPr marL="0" indent="0">
              <a:buNone/>
              <a:defRPr/>
            </a:lvl1pPr>
          </a:lstStyle>
          <a:p>
            <a:endParaRPr lang="en-US" dirty="0"/>
          </a:p>
          <a:p>
            <a:endParaRPr lang="en-US" dirty="0"/>
          </a:p>
          <a:p>
            <a:endParaRPr lang="en-US" dirty="0"/>
          </a:p>
        </p:txBody>
      </p:sp>
      <p:sp>
        <p:nvSpPr>
          <p:cNvPr id="9" name="Picture Placeholder 4">
            <a:extLst>
              <a:ext uri="{FF2B5EF4-FFF2-40B4-BE49-F238E27FC236}">
                <a16:creationId xmlns:a16="http://schemas.microsoft.com/office/drawing/2014/main" id="{899E5233-5166-6EED-DA83-DBDEBF3B63C4}"/>
              </a:ext>
            </a:extLst>
          </p:cNvPr>
          <p:cNvSpPr>
            <a:spLocks noGrp="1"/>
          </p:cNvSpPr>
          <p:nvPr>
            <p:ph type="pic" sz="quarter" idx="15"/>
          </p:nvPr>
        </p:nvSpPr>
        <p:spPr>
          <a:xfrm>
            <a:off x="8161018" y="3003480"/>
            <a:ext cx="2362226" cy="2362226"/>
          </a:xfrm>
          <a:prstGeom prst="ellipse">
            <a:avLst/>
          </a:prstGeom>
          <a:pattFill prst="pct50">
            <a:fgClr>
              <a:schemeClr val="bg1"/>
            </a:fgClr>
            <a:bgClr>
              <a:schemeClr val="bg1">
                <a:lumMod val="75000"/>
              </a:schemeClr>
            </a:bgClr>
          </a:pattFill>
        </p:spPr>
        <p:txBody>
          <a:bodyPr/>
          <a:lstStyle>
            <a:lvl1pPr marL="0" indent="0">
              <a:buNone/>
              <a:defRPr/>
            </a:lvl1pPr>
          </a:lstStyle>
          <a:p>
            <a:endParaRPr lang="en-US" dirty="0"/>
          </a:p>
          <a:p>
            <a:endParaRPr lang="en-US" dirty="0"/>
          </a:p>
        </p:txBody>
      </p:sp>
      <p:sp>
        <p:nvSpPr>
          <p:cNvPr id="3" name="Segnaposto testo 2">
            <a:extLst>
              <a:ext uri="{FF2B5EF4-FFF2-40B4-BE49-F238E27FC236}">
                <a16:creationId xmlns:a16="http://schemas.microsoft.com/office/drawing/2014/main" id="{396965B9-416B-4A98-4BF9-22F7751B3357}"/>
              </a:ext>
            </a:extLst>
          </p:cNvPr>
          <p:cNvSpPr>
            <a:spLocks noGrp="1"/>
          </p:cNvSpPr>
          <p:nvPr>
            <p:ph type="body" idx="1" hasCustomPrompt="1"/>
          </p:nvPr>
        </p:nvSpPr>
        <p:spPr>
          <a:xfrm>
            <a:off x="1493479" y="2094718"/>
            <a:ext cx="2126696" cy="823912"/>
          </a:xfrm>
          <a:prstGeom prst="rect">
            <a:avLst/>
          </a:prstGeom>
        </p:spPr>
        <p:txBody>
          <a:bodyPr anchor="ctr"/>
          <a:lstStyle>
            <a:lvl1pPr marL="0" indent="0" algn="ctr">
              <a:buNone/>
              <a:defRPr sz="2400" b="1">
                <a:solidFill>
                  <a:srgbClr val="95C86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dirty="0"/>
              <a:t>Headline</a:t>
            </a:r>
          </a:p>
        </p:txBody>
      </p:sp>
      <p:sp>
        <p:nvSpPr>
          <p:cNvPr id="10" name="Segnaposto testo 2">
            <a:extLst>
              <a:ext uri="{FF2B5EF4-FFF2-40B4-BE49-F238E27FC236}">
                <a16:creationId xmlns:a16="http://schemas.microsoft.com/office/drawing/2014/main" id="{B4F48440-F7DD-B5B3-F61B-997C064AC2E2}"/>
              </a:ext>
            </a:extLst>
          </p:cNvPr>
          <p:cNvSpPr>
            <a:spLocks noGrp="1"/>
          </p:cNvSpPr>
          <p:nvPr>
            <p:ph type="body" idx="16" hasCustomPrompt="1"/>
          </p:nvPr>
        </p:nvSpPr>
        <p:spPr>
          <a:xfrm>
            <a:off x="5028351" y="2862791"/>
            <a:ext cx="2126696" cy="823912"/>
          </a:xfrm>
          <a:prstGeom prst="rect">
            <a:avLst/>
          </a:prstGeom>
        </p:spPr>
        <p:txBody>
          <a:bodyPr anchor="ctr"/>
          <a:lstStyle>
            <a:lvl1pPr marL="0" indent="0" algn="ctr">
              <a:buNone/>
              <a:defRPr sz="2400" b="1">
                <a:solidFill>
                  <a:srgbClr val="95C86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dirty="0"/>
              <a:t>Headline</a:t>
            </a:r>
          </a:p>
        </p:txBody>
      </p:sp>
      <p:sp>
        <p:nvSpPr>
          <p:cNvPr id="11" name="Segnaposto testo 2">
            <a:extLst>
              <a:ext uri="{FF2B5EF4-FFF2-40B4-BE49-F238E27FC236}">
                <a16:creationId xmlns:a16="http://schemas.microsoft.com/office/drawing/2014/main" id="{B07EE081-EB32-6BDC-5641-800D9E22A2F9}"/>
              </a:ext>
            </a:extLst>
          </p:cNvPr>
          <p:cNvSpPr>
            <a:spLocks noGrp="1"/>
          </p:cNvSpPr>
          <p:nvPr>
            <p:ph type="body" idx="17" hasCustomPrompt="1"/>
          </p:nvPr>
        </p:nvSpPr>
        <p:spPr>
          <a:xfrm>
            <a:off x="8278783" y="2094718"/>
            <a:ext cx="2126696" cy="823912"/>
          </a:xfrm>
          <a:prstGeom prst="rect">
            <a:avLst/>
          </a:prstGeom>
        </p:spPr>
        <p:txBody>
          <a:bodyPr anchor="ctr"/>
          <a:lstStyle>
            <a:lvl1pPr marL="0" indent="0" algn="ctr">
              <a:buNone/>
              <a:defRPr sz="2400" b="1">
                <a:solidFill>
                  <a:srgbClr val="95C86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dirty="0"/>
              <a:t>Headline</a:t>
            </a:r>
          </a:p>
        </p:txBody>
      </p:sp>
    </p:spTree>
    <p:extLst>
      <p:ext uri="{BB962C8B-B14F-4D97-AF65-F5344CB8AC3E}">
        <p14:creationId xmlns:p14="http://schemas.microsoft.com/office/powerpoint/2010/main" val="15457523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Circle2">
    <p:spTree>
      <p:nvGrpSpPr>
        <p:cNvPr id="1" name=""/>
        <p:cNvGrpSpPr/>
        <p:nvPr/>
      </p:nvGrpSpPr>
      <p:grpSpPr>
        <a:xfrm>
          <a:off x="0" y="0"/>
          <a:ext cx="0" cy="0"/>
          <a:chOff x="0" y="0"/>
          <a:chExt cx="0" cy="0"/>
        </a:xfrm>
      </p:grpSpPr>
      <p:sp>
        <p:nvSpPr>
          <p:cNvPr id="4" name="Segnaposto data 3">
            <a:extLst>
              <a:ext uri="{FF2B5EF4-FFF2-40B4-BE49-F238E27FC236}">
                <a16:creationId xmlns:a16="http://schemas.microsoft.com/office/drawing/2014/main" id="{B6E6042B-71D3-D4A4-9473-9179897B4354}"/>
              </a:ext>
            </a:extLst>
          </p:cNvPr>
          <p:cNvSpPr>
            <a:spLocks noGrp="1"/>
          </p:cNvSpPr>
          <p:nvPr>
            <p:ph type="dt" sz="half" idx="10"/>
          </p:nvPr>
        </p:nvSpPr>
        <p:spPr>
          <a:xfrm>
            <a:off x="838200" y="6356350"/>
            <a:ext cx="2743200" cy="365125"/>
          </a:xfrm>
          <a:prstGeom prst="rect">
            <a:avLst/>
          </a:prstGeom>
        </p:spPr>
        <p:txBody>
          <a:bodyPr/>
          <a:lstStyle/>
          <a:p>
            <a:r>
              <a:rPr lang="it-IT"/>
              <a:t>12/02/2026</a:t>
            </a:r>
          </a:p>
        </p:txBody>
      </p:sp>
      <p:sp>
        <p:nvSpPr>
          <p:cNvPr id="5" name="Segnaposto piè di pagina 4">
            <a:extLst>
              <a:ext uri="{FF2B5EF4-FFF2-40B4-BE49-F238E27FC236}">
                <a16:creationId xmlns:a16="http://schemas.microsoft.com/office/drawing/2014/main" id="{64F623C7-8E7D-8139-E6A2-6534D1D4EEC9}"/>
              </a:ext>
            </a:extLst>
          </p:cNvPr>
          <p:cNvSpPr>
            <a:spLocks noGrp="1"/>
          </p:cNvSpPr>
          <p:nvPr>
            <p:ph type="ftr" sz="quarter" idx="11"/>
          </p:nvPr>
        </p:nvSpPr>
        <p:spPr>
          <a:xfrm>
            <a:off x="4038600" y="6356350"/>
            <a:ext cx="4114800" cy="365125"/>
          </a:xfrm>
          <a:prstGeom prst="rect">
            <a:avLst/>
          </a:prstGeom>
        </p:spPr>
        <p:txBody>
          <a:bodyPr/>
          <a:lstStyle/>
          <a:p>
            <a:r>
              <a:rPr lang="it-IT"/>
              <a:t>Document Name / EVENT  / Speaker Name</a:t>
            </a:r>
          </a:p>
        </p:txBody>
      </p:sp>
      <p:sp>
        <p:nvSpPr>
          <p:cNvPr id="6" name="Segnaposto numero diapositiva 5">
            <a:extLst>
              <a:ext uri="{FF2B5EF4-FFF2-40B4-BE49-F238E27FC236}">
                <a16:creationId xmlns:a16="http://schemas.microsoft.com/office/drawing/2014/main" id="{3AA15277-40A8-5A63-475C-3354ADDEFC09}"/>
              </a:ext>
            </a:extLst>
          </p:cNvPr>
          <p:cNvSpPr>
            <a:spLocks noGrp="1"/>
          </p:cNvSpPr>
          <p:nvPr>
            <p:ph type="sldNum" sz="quarter" idx="12"/>
          </p:nvPr>
        </p:nvSpPr>
        <p:spPr>
          <a:xfrm>
            <a:off x="8610600" y="6356350"/>
            <a:ext cx="2743200" cy="365125"/>
          </a:xfrm>
          <a:prstGeom prst="rect">
            <a:avLst/>
          </a:prstGeom>
        </p:spPr>
        <p:txBody>
          <a:bodyPr/>
          <a:lstStyle/>
          <a:p>
            <a:fld id="{537C5019-D93A-48C7-A76B-0AD3357D0E07}" type="slidenum">
              <a:rPr lang="it-IT" smtClean="0"/>
              <a:t>‹#›</a:t>
            </a:fld>
            <a:endParaRPr lang="it-IT"/>
          </a:p>
        </p:txBody>
      </p:sp>
      <p:sp>
        <p:nvSpPr>
          <p:cNvPr id="3" name="Picture Placeholder 4">
            <a:extLst>
              <a:ext uri="{FF2B5EF4-FFF2-40B4-BE49-F238E27FC236}">
                <a16:creationId xmlns:a16="http://schemas.microsoft.com/office/drawing/2014/main" id="{F6D6F8FF-E78B-BF41-FAA0-02FC6CC702C1}"/>
              </a:ext>
            </a:extLst>
          </p:cNvPr>
          <p:cNvSpPr>
            <a:spLocks noGrp="1"/>
          </p:cNvSpPr>
          <p:nvPr>
            <p:ph type="pic" sz="quarter" idx="13"/>
          </p:nvPr>
        </p:nvSpPr>
        <p:spPr>
          <a:xfrm>
            <a:off x="5724843" y="2302720"/>
            <a:ext cx="2633380" cy="2633380"/>
          </a:xfrm>
          <a:prstGeom prst="ellipse">
            <a:avLst/>
          </a:prstGeom>
          <a:pattFill prst="pct50">
            <a:fgClr>
              <a:schemeClr val="bg1"/>
            </a:fgClr>
            <a:bgClr>
              <a:schemeClr val="bg1">
                <a:lumMod val="75000"/>
              </a:schemeClr>
            </a:bgClr>
          </a:pattFill>
        </p:spPr>
        <p:txBody>
          <a:bodyPr/>
          <a:lstStyle>
            <a:lvl1pPr marL="0" indent="0">
              <a:buNone/>
              <a:defRPr/>
            </a:lvl1pPr>
          </a:lstStyle>
          <a:p>
            <a:endParaRPr lang="en-US" dirty="0"/>
          </a:p>
          <a:p>
            <a:endParaRPr lang="en-US" dirty="0"/>
          </a:p>
        </p:txBody>
      </p:sp>
      <p:sp>
        <p:nvSpPr>
          <p:cNvPr id="10" name="Picture Placeholder 4">
            <a:extLst>
              <a:ext uri="{FF2B5EF4-FFF2-40B4-BE49-F238E27FC236}">
                <a16:creationId xmlns:a16="http://schemas.microsoft.com/office/drawing/2014/main" id="{4960FC06-DC95-CD23-1FE5-1ACB4477BF34}"/>
              </a:ext>
            </a:extLst>
          </p:cNvPr>
          <p:cNvSpPr>
            <a:spLocks noGrp="1"/>
          </p:cNvSpPr>
          <p:nvPr>
            <p:ph type="pic" sz="quarter" idx="14"/>
          </p:nvPr>
        </p:nvSpPr>
        <p:spPr>
          <a:xfrm>
            <a:off x="8358223" y="472282"/>
            <a:ext cx="2633380" cy="2633380"/>
          </a:xfrm>
          <a:prstGeom prst="ellipse">
            <a:avLst/>
          </a:prstGeom>
          <a:pattFill prst="pct50">
            <a:fgClr>
              <a:schemeClr val="bg1"/>
            </a:fgClr>
            <a:bgClr>
              <a:schemeClr val="bg1">
                <a:lumMod val="75000"/>
              </a:schemeClr>
            </a:bgClr>
          </a:pattFill>
        </p:spPr>
        <p:txBody>
          <a:bodyPr/>
          <a:lstStyle>
            <a:lvl1pPr marL="0" indent="0">
              <a:buNone/>
              <a:defRPr/>
            </a:lvl1pPr>
          </a:lstStyle>
          <a:p>
            <a:endParaRPr lang="en-US" dirty="0"/>
          </a:p>
          <a:p>
            <a:endParaRPr lang="en-US" dirty="0"/>
          </a:p>
        </p:txBody>
      </p:sp>
      <p:sp>
        <p:nvSpPr>
          <p:cNvPr id="11" name="Picture Placeholder 4">
            <a:extLst>
              <a:ext uri="{FF2B5EF4-FFF2-40B4-BE49-F238E27FC236}">
                <a16:creationId xmlns:a16="http://schemas.microsoft.com/office/drawing/2014/main" id="{493E6EBD-FD4F-B700-0539-023EE073EE2D}"/>
              </a:ext>
            </a:extLst>
          </p:cNvPr>
          <p:cNvSpPr>
            <a:spLocks noGrp="1"/>
          </p:cNvSpPr>
          <p:nvPr>
            <p:ph type="pic" sz="quarter" idx="15"/>
          </p:nvPr>
        </p:nvSpPr>
        <p:spPr>
          <a:xfrm>
            <a:off x="8358223" y="3701561"/>
            <a:ext cx="2633380" cy="2633380"/>
          </a:xfrm>
          <a:prstGeom prst="ellipse">
            <a:avLst/>
          </a:prstGeom>
          <a:pattFill prst="pct50">
            <a:fgClr>
              <a:schemeClr val="bg1"/>
            </a:fgClr>
            <a:bgClr>
              <a:schemeClr val="bg1">
                <a:lumMod val="75000"/>
              </a:schemeClr>
            </a:bgClr>
          </a:pattFill>
        </p:spPr>
        <p:txBody>
          <a:bodyPr/>
          <a:lstStyle>
            <a:lvl1pPr marL="0" indent="0">
              <a:buNone/>
              <a:defRPr/>
            </a:lvl1pPr>
          </a:lstStyle>
          <a:p>
            <a:endParaRPr lang="en-US" dirty="0"/>
          </a:p>
          <a:p>
            <a:endParaRPr lang="en-US" dirty="0"/>
          </a:p>
        </p:txBody>
      </p:sp>
      <p:sp>
        <p:nvSpPr>
          <p:cNvPr id="12" name="Titolo 1">
            <a:extLst>
              <a:ext uri="{FF2B5EF4-FFF2-40B4-BE49-F238E27FC236}">
                <a16:creationId xmlns:a16="http://schemas.microsoft.com/office/drawing/2014/main" id="{4B5C0764-CC58-9372-8D1D-46528CC1BF85}"/>
              </a:ext>
            </a:extLst>
          </p:cNvPr>
          <p:cNvSpPr>
            <a:spLocks noGrp="1"/>
          </p:cNvSpPr>
          <p:nvPr>
            <p:ph type="title" hasCustomPrompt="1"/>
          </p:nvPr>
        </p:nvSpPr>
        <p:spPr>
          <a:xfrm>
            <a:off x="839788" y="457200"/>
            <a:ext cx="3932237" cy="1600200"/>
          </a:xfrm>
          <a:prstGeom prst="rect">
            <a:avLst/>
          </a:prstGeom>
        </p:spPr>
        <p:txBody>
          <a:bodyPr anchor="ctr"/>
          <a:lstStyle>
            <a:lvl1pPr>
              <a:defRPr sz="3200" b="1">
                <a:solidFill>
                  <a:srgbClr val="1778B8"/>
                </a:solidFill>
              </a:defRPr>
            </a:lvl1pPr>
          </a:lstStyle>
          <a:p>
            <a:r>
              <a:rPr lang="it-IT" dirty="0"/>
              <a:t>Headline, 1-2 lines</a:t>
            </a:r>
          </a:p>
        </p:txBody>
      </p:sp>
      <p:sp>
        <p:nvSpPr>
          <p:cNvPr id="13" name="Segnaposto testo 3">
            <a:extLst>
              <a:ext uri="{FF2B5EF4-FFF2-40B4-BE49-F238E27FC236}">
                <a16:creationId xmlns:a16="http://schemas.microsoft.com/office/drawing/2014/main" id="{83C7DBB9-2CF0-8222-690F-66E3907D4A80}"/>
              </a:ext>
            </a:extLst>
          </p:cNvPr>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dirty="0" err="1"/>
              <a:t>Lorem</a:t>
            </a:r>
            <a:r>
              <a:rPr lang="it-IT" dirty="0"/>
              <a:t> </a:t>
            </a:r>
            <a:r>
              <a:rPr lang="it-IT" dirty="0" err="1"/>
              <a:t>ipsum</a:t>
            </a:r>
            <a:r>
              <a:rPr lang="it-IT" dirty="0"/>
              <a:t> dolor </a:t>
            </a:r>
            <a:r>
              <a:rPr lang="it-IT" dirty="0" err="1"/>
              <a:t>sit</a:t>
            </a:r>
            <a:r>
              <a:rPr lang="it-IT" dirty="0"/>
              <a:t> </a:t>
            </a:r>
            <a:r>
              <a:rPr lang="it-IT" dirty="0" err="1"/>
              <a:t>amet</a:t>
            </a:r>
            <a:r>
              <a:rPr lang="it-IT" dirty="0"/>
              <a:t>, </a:t>
            </a:r>
            <a:r>
              <a:rPr lang="it-IT" dirty="0" err="1"/>
              <a:t>consectetuer</a:t>
            </a:r>
            <a:r>
              <a:rPr lang="it-IT" dirty="0"/>
              <a:t> </a:t>
            </a:r>
            <a:r>
              <a:rPr lang="it-IT" dirty="0" err="1"/>
              <a:t>adipiscing</a:t>
            </a:r>
            <a:r>
              <a:rPr lang="it-IT" dirty="0"/>
              <a:t> </a:t>
            </a:r>
            <a:r>
              <a:rPr lang="it-IT" dirty="0" err="1"/>
              <a:t>elit</a:t>
            </a:r>
            <a:r>
              <a:rPr lang="it-IT" dirty="0"/>
              <a:t>. </a:t>
            </a:r>
            <a:r>
              <a:rPr lang="it-IT" dirty="0" err="1"/>
              <a:t>Aenean</a:t>
            </a:r>
            <a:r>
              <a:rPr lang="it-IT" dirty="0"/>
              <a:t> commodo ligula </a:t>
            </a:r>
            <a:r>
              <a:rPr lang="it-IT" dirty="0" err="1"/>
              <a:t>eget</a:t>
            </a:r>
            <a:r>
              <a:rPr lang="it-IT" dirty="0"/>
              <a:t> dolor. </a:t>
            </a:r>
            <a:r>
              <a:rPr lang="it-IT" dirty="0" err="1"/>
              <a:t>Aenean</a:t>
            </a:r>
            <a:r>
              <a:rPr lang="it-IT" dirty="0"/>
              <a:t> massa. </a:t>
            </a:r>
            <a:r>
              <a:rPr lang="it-IT" dirty="0" err="1"/>
              <a:t>Cum</a:t>
            </a:r>
            <a:r>
              <a:rPr lang="it-IT" dirty="0"/>
              <a:t> </a:t>
            </a:r>
            <a:r>
              <a:rPr lang="it-IT" dirty="0" err="1"/>
              <a:t>sociis</a:t>
            </a:r>
            <a:r>
              <a:rPr lang="it-IT" dirty="0"/>
              <a:t> </a:t>
            </a:r>
            <a:r>
              <a:rPr lang="it-IT" dirty="0" err="1"/>
              <a:t>natoque</a:t>
            </a:r>
            <a:r>
              <a:rPr lang="it-IT" dirty="0"/>
              <a:t> </a:t>
            </a:r>
            <a:r>
              <a:rPr lang="it-IT" dirty="0" err="1"/>
              <a:t>penatibus</a:t>
            </a:r>
            <a:r>
              <a:rPr lang="it-IT" dirty="0"/>
              <a:t> et </a:t>
            </a:r>
            <a:r>
              <a:rPr lang="it-IT" dirty="0" err="1"/>
              <a:t>magnis</a:t>
            </a:r>
            <a:r>
              <a:rPr lang="it-IT" dirty="0"/>
              <a:t> </a:t>
            </a:r>
            <a:r>
              <a:rPr lang="it-IT" dirty="0" err="1"/>
              <a:t>dis</a:t>
            </a:r>
            <a:r>
              <a:rPr lang="it-IT" dirty="0"/>
              <a:t> </a:t>
            </a:r>
            <a:r>
              <a:rPr lang="it-IT" dirty="0" err="1"/>
              <a:t>parturient</a:t>
            </a:r>
            <a:endParaRPr lang="it-IT" dirty="0"/>
          </a:p>
        </p:txBody>
      </p:sp>
    </p:spTree>
    <p:extLst>
      <p:ext uri="{BB962C8B-B14F-4D97-AF65-F5344CB8AC3E}">
        <p14:creationId xmlns:p14="http://schemas.microsoft.com/office/powerpoint/2010/main" val="34800625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Presentation TITLE">
    <p:spTree>
      <p:nvGrpSpPr>
        <p:cNvPr id="1" name=""/>
        <p:cNvGrpSpPr/>
        <p:nvPr/>
      </p:nvGrpSpPr>
      <p:grpSpPr>
        <a:xfrm>
          <a:off x="0" y="0"/>
          <a:ext cx="0" cy="0"/>
          <a:chOff x="0" y="0"/>
          <a:chExt cx="0" cy="0"/>
        </a:xfrm>
      </p:grpSpPr>
      <p:sp>
        <p:nvSpPr>
          <p:cNvPr id="11" name="CasellaDiTesto 10">
            <a:extLst>
              <a:ext uri="{FF2B5EF4-FFF2-40B4-BE49-F238E27FC236}">
                <a16:creationId xmlns:a16="http://schemas.microsoft.com/office/drawing/2014/main" id="{197105DE-C11B-6792-AF6F-75ECCB4AE84A}"/>
              </a:ext>
            </a:extLst>
          </p:cNvPr>
          <p:cNvSpPr txBox="1"/>
          <p:nvPr userDrawn="1"/>
        </p:nvSpPr>
        <p:spPr>
          <a:xfrm>
            <a:off x="286604" y="422339"/>
            <a:ext cx="11242442" cy="338554"/>
          </a:xfrm>
          <a:prstGeom prst="rect">
            <a:avLst/>
          </a:prstGeom>
          <a:noFill/>
        </p:spPr>
        <p:txBody>
          <a:bodyPr wrap="square">
            <a:spAutoFit/>
          </a:bodyPr>
          <a:lstStyle/>
          <a:p>
            <a:pPr algn="r"/>
            <a:r>
              <a:rPr lang="en-US" sz="800" b="1" dirty="0">
                <a:latin typeface="Open Sans" panose="020B0606030504020204" pitchFamily="34" charset="0"/>
                <a:ea typeface="Open Sans" panose="020B0606030504020204" pitchFamily="34" charset="0"/>
                <a:cs typeface="Open Sans" panose="020B0606030504020204" pitchFamily="34" charset="0"/>
              </a:rPr>
              <a:t>HORIZON-CL5-2024-D3-02-06</a:t>
            </a:r>
          </a:p>
          <a:p>
            <a:pPr algn="r"/>
            <a:r>
              <a:rPr lang="en-US" sz="800" b="1" dirty="0" err="1">
                <a:latin typeface="Open Sans" panose="020B0606030504020204" pitchFamily="34" charset="0"/>
                <a:ea typeface="Open Sans" panose="020B0606030504020204" pitchFamily="34" charset="0"/>
                <a:cs typeface="Open Sans" panose="020B0606030504020204" pitchFamily="34" charset="0"/>
              </a:rPr>
              <a:t>INNOvative</a:t>
            </a:r>
            <a:r>
              <a:rPr lang="en-US" sz="800" b="1" dirty="0">
                <a:latin typeface="Open Sans" panose="020B0606030504020204" pitchFamily="34" charset="0"/>
                <a:ea typeface="Open Sans" panose="020B0606030504020204" pitchFamily="34" charset="0"/>
                <a:cs typeface="Open Sans" panose="020B0606030504020204" pitchFamily="34" charset="0"/>
              </a:rPr>
              <a:t> Transactive Renewable Energy Communities | European initiative aiming to </a:t>
            </a:r>
            <a:r>
              <a:rPr lang="en-US" sz="800" b="1" dirty="0" err="1">
                <a:latin typeface="Open Sans" panose="020B0606030504020204" pitchFamily="34" charset="0"/>
                <a:ea typeface="Open Sans" panose="020B0606030504020204" pitchFamily="34" charset="0"/>
                <a:cs typeface="Open Sans" panose="020B0606030504020204" pitchFamily="34" charset="0"/>
              </a:rPr>
              <a:t>revolutionise</a:t>
            </a:r>
            <a:r>
              <a:rPr lang="en-US" sz="800" b="1" dirty="0">
                <a:latin typeface="Open Sans" panose="020B0606030504020204" pitchFamily="34" charset="0"/>
                <a:ea typeface="Open Sans" panose="020B0606030504020204" pitchFamily="34" charset="0"/>
                <a:cs typeface="Open Sans" panose="020B0606030504020204" pitchFamily="34" charset="0"/>
              </a:rPr>
              <a:t> energy value transactions within Renewable Energy Communities (RECs)</a:t>
            </a:r>
          </a:p>
        </p:txBody>
      </p:sp>
      <p:pic>
        <p:nvPicPr>
          <p:cNvPr id="14" name="image3.jpeg">
            <a:extLst>
              <a:ext uri="{FF2B5EF4-FFF2-40B4-BE49-F238E27FC236}">
                <a16:creationId xmlns:a16="http://schemas.microsoft.com/office/drawing/2014/main" id="{E187BD82-AE82-BB20-37CE-F2844B6E973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2880" y="6357258"/>
            <a:ext cx="600891" cy="399540"/>
          </a:xfrm>
          <a:prstGeom prst="rect">
            <a:avLst/>
          </a:prstGeom>
        </p:spPr>
      </p:pic>
      <p:sp>
        <p:nvSpPr>
          <p:cNvPr id="15" name="CasellaDiTesto 14">
            <a:extLst>
              <a:ext uri="{FF2B5EF4-FFF2-40B4-BE49-F238E27FC236}">
                <a16:creationId xmlns:a16="http://schemas.microsoft.com/office/drawing/2014/main" id="{7BE67856-C574-E62C-924A-5E9B625D81F1}"/>
              </a:ext>
            </a:extLst>
          </p:cNvPr>
          <p:cNvSpPr txBox="1"/>
          <p:nvPr userDrawn="1"/>
        </p:nvSpPr>
        <p:spPr>
          <a:xfrm>
            <a:off x="793032" y="6403139"/>
            <a:ext cx="8760401" cy="307777"/>
          </a:xfrm>
          <a:prstGeom prst="rect">
            <a:avLst/>
          </a:prstGeom>
          <a:noFill/>
        </p:spPr>
        <p:txBody>
          <a:bodyPr wrap="square" rtlCol="0">
            <a:spAutoFit/>
          </a:bodyPr>
          <a:lstStyle/>
          <a:p>
            <a:r>
              <a:rPr lang="en-GB" sz="700" kern="1200" dirty="0">
                <a:solidFill>
                  <a:schemeClr val="tx1"/>
                </a:solidFill>
                <a:effectLst/>
                <a:latin typeface="+mn-lt"/>
                <a:ea typeface="+mn-ea"/>
                <a:cs typeface="+mn-cs"/>
              </a:rPr>
              <a:t>INNO-TREC  is supported by the European Union’s Horizon Europe programme under agreement 101230578. Views and opinions expressed are however those of the author(s) only and do not necessarily reflect those of the European Union or European Climate, Infrastructure and Environment Executive Agency. Neither the European Union nor the granting authority can be held responsible for them.</a:t>
            </a:r>
            <a:endParaRPr lang="it-IT" sz="7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141698985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Titolo e testo verticale">
    <p:spTree>
      <p:nvGrpSpPr>
        <p:cNvPr id="1" name=""/>
        <p:cNvGrpSpPr/>
        <p:nvPr/>
      </p:nvGrpSpPr>
      <p:grpSpPr>
        <a:xfrm>
          <a:off x="0" y="0"/>
          <a:ext cx="0" cy="0"/>
          <a:chOff x="0" y="0"/>
          <a:chExt cx="0" cy="0"/>
        </a:xfrm>
      </p:grpSpPr>
      <p:sp>
        <p:nvSpPr>
          <p:cNvPr id="4" name="Segnaposto data 3">
            <a:extLst>
              <a:ext uri="{FF2B5EF4-FFF2-40B4-BE49-F238E27FC236}">
                <a16:creationId xmlns:a16="http://schemas.microsoft.com/office/drawing/2014/main" id="{3E4E382C-68B2-D8D0-3908-010F0AEB14A1}"/>
              </a:ext>
            </a:extLst>
          </p:cNvPr>
          <p:cNvSpPr>
            <a:spLocks noGrp="1"/>
          </p:cNvSpPr>
          <p:nvPr>
            <p:ph type="dt" sz="half" idx="10"/>
          </p:nvPr>
        </p:nvSpPr>
        <p:spPr>
          <a:xfrm>
            <a:off x="838200" y="6356350"/>
            <a:ext cx="2743200" cy="365125"/>
          </a:xfrm>
          <a:prstGeom prst="rect">
            <a:avLst/>
          </a:prstGeom>
        </p:spPr>
        <p:txBody>
          <a:bodyPr/>
          <a:lstStyle/>
          <a:p>
            <a:r>
              <a:rPr lang="it-IT"/>
              <a:t>12/02/2026</a:t>
            </a:r>
          </a:p>
        </p:txBody>
      </p:sp>
      <p:sp>
        <p:nvSpPr>
          <p:cNvPr id="5" name="Segnaposto piè di pagina 4">
            <a:extLst>
              <a:ext uri="{FF2B5EF4-FFF2-40B4-BE49-F238E27FC236}">
                <a16:creationId xmlns:a16="http://schemas.microsoft.com/office/drawing/2014/main" id="{E81ED9FA-591D-5594-F030-9575403C86AC}"/>
              </a:ext>
            </a:extLst>
          </p:cNvPr>
          <p:cNvSpPr>
            <a:spLocks noGrp="1"/>
          </p:cNvSpPr>
          <p:nvPr>
            <p:ph type="ftr" sz="quarter" idx="11"/>
          </p:nvPr>
        </p:nvSpPr>
        <p:spPr>
          <a:xfrm>
            <a:off x="4038600" y="6356350"/>
            <a:ext cx="4114800" cy="365125"/>
          </a:xfrm>
          <a:prstGeom prst="rect">
            <a:avLst/>
          </a:prstGeom>
        </p:spPr>
        <p:txBody>
          <a:bodyPr/>
          <a:lstStyle/>
          <a:p>
            <a:r>
              <a:rPr lang="it-IT"/>
              <a:t>Document Name / EVENT  / Speaker Name</a:t>
            </a:r>
          </a:p>
        </p:txBody>
      </p:sp>
      <p:sp>
        <p:nvSpPr>
          <p:cNvPr id="6" name="Segnaposto numero diapositiva 5">
            <a:extLst>
              <a:ext uri="{FF2B5EF4-FFF2-40B4-BE49-F238E27FC236}">
                <a16:creationId xmlns:a16="http://schemas.microsoft.com/office/drawing/2014/main" id="{8539EB70-EB35-7A6B-635F-D4103C4F6CE5}"/>
              </a:ext>
            </a:extLst>
          </p:cNvPr>
          <p:cNvSpPr>
            <a:spLocks noGrp="1"/>
          </p:cNvSpPr>
          <p:nvPr>
            <p:ph type="sldNum" sz="quarter" idx="12"/>
          </p:nvPr>
        </p:nvSpPr>
        <p:spPr>
          <a:xfrm>
            <a:off x="8610600" y="6356350"/>
            <a:ext cx="2743200" cy="365125"/>
          </a:xfrm>
          <a:prstGeom prst="rect">
            <a:avLst/>
          </a:prstGeom>
        </p:spPr>
        <p:txBody>
          <a:bodyPr/>
          <a:lstStyle/>
          <a:p>
            <a:fld id="{537C5019-D93A-48C7-A76B-0AD3357D0E07}" type="slidenum">
              <a:rPr lang="it-IT" smtClean="0"/>
              <a:t>‹#›</a:t>
            </a:fld>
            <a:endParaRPr lang="it-IT"/>
          </a:p>
        </p:txBody>
      </p:sp>
      <p:sp>
        <p:nvSpPr>
          <p:cNvPr id="7" name="Picture Placeholder 4">
            <a:extLst>
              <a:ext uri="{FF2B5EF4-FFF2-40B4-BE49-F238E27FC236}">
                <a16:creationId xmlns:a16="http://schemas.microsoft.com/office/drawing/2014/main" id="{544DCD1C-C383-41E0-1FA2-C6498C329973}"/>
              </a:ext>
            </a:extLst>
          </p:cNvPr>
          <p:cNvSpPr>
            <a:spLocks noGrp="1"/>
          </p:cNvSpPr>
          <p:nvPr>
            <p:ph type="pic" sz="quarter" idx="13"/>
          </p:nvPr>
        </p:nvSpPr>
        <p:spPr>
          <a:xfrm>
            <a:off x="976310" y="2940460"/>
            <a:ext cx="2752726" cy="2752726"/>
          </a:xfrm>
          <a:prstGeom prst="ellipse">
            <a:avLst/>
          </a:prstGeom>
          <a:pattFill prst="pct50">
            <a:fgClr>
              <a:schemeClr val="bg1"/>
            </a:fgClr>
            <a:bgClr>
              <a:schemeClr val="bg1">
                <a:lumMod val="75000"/>
              </a:schemeClr>
            </a:bgClr>
          </a:pattFill>
        </p:spPr>
        <p:txBody>
          <a:bodyPr/>
          <a:lstStyle>
            <a:lvl1pPr marL="0" indent="0">
              <a:buNone/>
              <a:defRPr/>
            </a:lvl1pPr>
          </a:lstStyle>
          <a:p>
            <a:endParaRPr lang="en-US" dirty="0"/>
          </a:p>
          <a:p>
            <a:endParaRPr lang="en-US" dirty="0"/>
          </a:p>
        </p:txBody>
      </p:sp>
      <p:sp>
        <p:nvSpPr>
          <p:cNvPr id="8" name="Picture Placeholder 4">
            <a:extLst>
              <a:ext uri="{FF2B5EF4-FFF2-40B4-BE49-F238E27FC236}">
                <a16:creationId xmlns:a16="http://schemas.microsoft.com/office/drawing/2014/main" id="{801942DB-809C-1243-0E84-7FBC3F070DCF}"/>
              </a:ext>
            </a:extLst>
          </p:cNvPr>
          <p:cNvSpPr>
            <a:spLocks noGrp="1"/>
          </p:cNvSpPr>
          <p:nvPr>
            <p:ph type="pic" sz="quarter" idx="14"/>
          </p:nvPr>
        </p:nvSpPr>
        <p:spPr>
          <a:xfrm>
            <a:off x="4719637" y="2940460"/>
            <a:ext cx="2752726" cy="2752726"/>
          </a:xfrm>
          <a:prstGeom prst="ellipse">
            <a:avLst/>
          </a:prstGeom>
          <a:pattFill prst="pct50">
            <a:fgClr>
              <a:schemeClr val="bg1"/>
            </a:fgClr>
            <a:bgClr>
              <a:schemeClr val="bg1">
                <a:lumMod val="75000"/>
              </a:schemeClr>
            </a:bgClr>
          </a:pattFill>
        </p:spPr>
        <p:txBody>
          <a:bodyPr/>
          <a:lstStyle>
            <a:lvl1pPr marL="0" indent="0">
              <a:buNone/>
              <a:defRPr/>
            </a:lvl1pPr>
          </a:lstStyle>
          <a:p>
            <a:endParaRPr lang="en-US" dirty="0"/>
          </a:p>
          <a:p>
            <a:endParaRPr lang="en-US" dirty="0"/>
          </a:p>
        </p:txBody>
      </p:sp>
      <p:sp>
        <p:nvSpPr>
          <p:cNvPr id="9" name="Picture Placeholder 4">
            <a:extLst>
              <a:ext uri="{FF2B5EF4-FFF2-40B4-BE49-F238E27FC236}">
                <a16:creationId xmlns:a16="http://schemas.microsoft.com/office/drawing/2014/main" id="{A103326F-4A3E-1BEC-BCBD-5987C00E3C6F}"/>
              </a:ext>
            </a:extLst>
          </p:cNvPr>
          <p:cNvSpPr>
            <a:spLocks noGrp="1"/>
          </p:cNvSpPr>
          <p:nvPr>
            <p:ph type="pic" sz="quarter" idx="15"/>
          </p:nvPr>
        </p:nvSpPr>
        <p:spPr>
          <a:xfrm>
            <a:off x="8462964" y="2940460"/>
            <a:ext cx="2752726" cy="2752726"/>
          </a:xfrm>
          <a:prstGeom prst="ellipse">
            <a:avLst/>
          </a:prstGeom>
          <a:pattFill prst="pct50">
            <a:fgClr>
              <a:schemeClr val="bg1"/>
            </a:fgClr>
            <a:bgClr>
              <a:schemeClr val="bg1">
                <a:lumMod val="75000"/>
              </a:schemeClr>
            </a:bgClr>
          </a:pattFill>
        </p:spPr>
        <p:txBody>
          <a:bodyPr/>
          <a:lstStyle>
            <a:lvl1pPr marL="0" indent="0">
              <a:buNone/>
              <a:defRPr/>
            </a:lvl1pPr>
          </a:lstStyle>
          <a:p>
            <a:endParaRPr lang="en-US" dirty="0"/>
          </a:p>
          <a:p>
            <a:endParaRPr lang="en-US" dirty="0"/>
          </a:p>
        </p:txBody>
      </p:sp>
      <p:sp>
        <p:nvSpPr>
          <p:cNvPr id="2" name="Titolo 1">
            <a:extLst>
              <a:ext uri="{FF2B5EF4-FFF2-40B4-BE49-F238E27FC236}">
                <a16:creationId xmlns:a16="http://schemas.microsoft.com/office/drawing/2014/main" id="{3121B6EC-54E7-26ED-0061-DDA1B8ECB2DB}"/>
              </a:ext>
            </a:extLst>
          </p:cNvPr>
          <p:cNvSpPr>
            <a:spLocks noGrp="1"/>
          </p:cNvSpPr>
          <p:nvPr>
            <p:ph type="title" hasCustomPrompt="1"/>
          </p:nvPr>
        </p:nvSpPr>
        <p:spPr>
          <a:xfrm>
            <a:off x="839788" y="365125"/>
            <a:ext cx="10515600" cy="1325563"/>
          </a:xfrm>
          <a:prstGeom prst="rect">
            <a:avLst/>
          </a:prstGeom>
        </p:spPr>
        <p:txBody>
          <a:bodyPr anchor="ctr"/>
          <a:lstStyle>
            <a:lvl1pPr>
              <a:defRPr b="1">
                <a:solidFill>
                  <a:srgbClr val="1778B8"/>
                </a:solidFill>
              </a:defRPr>
            </a:lvl1pPr>
          </a:lstStyle>
          <a:p>
            <a:r>
              <a:rPr lang="it-IT" dirty="0"/>
              <a:t>Headline, 1-2 lines</a:t>
            </a:r>
          </a:p>
        </p:txBody>
      </p:sp>
      <p:sp>
        <p:nvSpPr>
          <p:cNvPr id="3" name="Segnaposto testo 2">
            <a:extLst>
              <a:ext uri="{FF2B5EF4-FFF2-40B4-BE49-F238E27FC236}">
                <a16:creationId xmlns:a16="http://schemas.microsoft.com/office/drawing/2014/main" id="{A30D9C31-7E25-9DD7-8991-F58B77E823DC}"/>
              </a:ext>
            </a:extLst>
          </p:cNvPr>
          <p:cNvSpPr>
            <a:spLocks noGrp="1"/>
          </p:cNvSpPr>
          <p:nvPr>
            <p:ph type="body" idx="1" hasCustomPrompt="1"/>
          </p:nvPr>
        </p:nvSpPr>
        <p:spPr>
          <a:xfrm>
            <a:off x="1289325" y="2116548"/>
            <a:ext cx="2126696" cy="823912"/>
          </a:xfrm>
          <a:prstGeom prst="rect">
            <a:avLst/>
          </a:prstGeom>
        </p:spPr>
        <p:txBody>
          <a:bodyPr anchor="ctr"/>
          <a:lstStyle>
            <a:lvl1pPr marL="0" indent="0" algn="ctr">
              <a:buNone/>
              <a:defRPr sz="2400" b="1">
                <a:solidFill>
                  <a:srgbClr val="95C86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dirty="0"/>
              <a:t>Headline</a:t>
            </a:r>
          </a:p>
        </p:txBody>
      </p:sp>
      <p:sp>
        <p:nvSpPr>
          <p:cNvPr id="11" name="Segnaposto testo 2">
            <a:extLst>
              <a:ext uri="{FF2B5EF4-FFF2-40B4-BE49-F238E27FC236}">
                <a16:creationId xmlns:a16="http://schemas.microsoft.com/office/drawing/2014/main" id="{DF1B2F57-48A1-3A87-6BBB-0917D5A8D671}"/>
              </a:ext>
            </a:extLst>
          </p:cNvPr>
          <p:cNvSpPr>
            <a:spLocks noGrp="1"/>
          </p:cNvSpPr>
          <p:nvPr>
            <p:ph type="body" idx="16" hasCustomPrompt="1"/>
          </p:nvPr>
        </p:nvSpPr>
        <p:spPr>
          <a:xfrm>
            <a:off x="5032652" y="2116548"/>
            <a:ext cx="2126696" cy="823912"/>
          </a:xfrm>
          <a:prstGeom prst="rect">
            <a:avLst/>
          </a:prstGeom>
        </p:spPr>
        <p:txBody>
          <a:bodyPr anchor="ctr"/>
          <a:lstStyle>
            <a:lvl1pPr marL="0" indent="0" algn="ctr">
              <a:buNone/>
              <a:defRPr sz="2400" b="1">
                <a:solidFill>
                  <a:srgbClr val="95C86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dirty="0"/>
              <a:t>Headline</a:t>
            </a:r>
          </a:p>
        </p:txBody>
      </p:sp>
      <p:sp>
        <p:nvSpPr>
          <p:cNvPr id="12" name="Segnaposto testo 2">
            <a:extLst>
              <a:ext uri="{FF2B5EF4-FFF2-40B4-BE49-F238E27FC236}">
                <a16:creationId xmlns:a16="http://schemas.microsoft.com/office/drawing/2014/main" id="{4717C69E-27CE-66F8-DE58-DBD4D478DF89}"/>
              </a:ext>
            </a:extLst>
          </p:cNvPr>
          <p:cNvSpPr>
            <a:spLocks noGrp="1"/>
          </p:cNvSpPr>
          <p:nvPr>
            <p:ph type="body" idx="17" hasCustomPrompt="1"/>
          </p:nvPr>
        </p:nvSpPr>
        <p:spPr>
          <a:xfrm>
            <a:off x="8775979" y="2116548"/>
            <a:ext cx="2126696" cy="823912"/>
          </a:xfrm>
          <a:prstGeom prst="rect">
            <a:avLst/>
          </a:prstGeom>
        </p:spPr>
        <p:txBody>
          <a:bodyPr anchor="ctr"/>
          <a:lstStyle>
            <a:lvl1pPr marL="0" indent="0" algn="ctr">
              <a:buNone/>
              <a:defRPr sz="2400" b="1">
                <a:solidFill>
                  <a:srgbClr val="95C86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dirty="0"/>
              <a:t>Headline</a:t>
            </a:r>
          </a:p>
        </p:txBody>
      </p:sp>
    </p:spTree>
    <p:extLst>
      <p:ext uri="{BB962C8B-B14F-4D97-AF65-F5344CB8AC3E}">
        <p14:creationId xmlns:p14="http://schemas.microsoft.com/office/powerpoint/2010/main" val="412190414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Circle4">
    <p:spTree>
      <p:nvGrpSpPr>
        <p:cNvPr id="1" name=""/>
        <p:cNvGrpSpPr/>
        <p:nvPr/>
      </p:nvGrpSpPr>
      <p:grpSpPr>
        <a:xfrm>
          <a:off x="0" y="0"/>
          <a:ext cx="0" cy="0"/>
          <a:chOff x="0" y="0"/>
          <a:chExt cx="0" cy="0"/>
        </a:xfrm>
      </p:grpSpPr>
      <p:sp>
        <p:nvSpPr>
          <p:cNvPr id="4" name="Segnaposto data 3">
            <a:extLst>
              <a:ext uri="{FF2B5EF4-FFF2-40B4-BE49-F238E27FC236}">
                <a16:creationId xmlns:a16="http://schemas.microsoft.com/office/drawing/2014/main" id="{3E4E382C-68B2-D8D0-3908-010F0AEB14A1}"/>
              </a:ext>
            </a:extLst>
          </p:cNvPr>
          <p:cNvSpPr>
            <a:spLocks noGrp="1"/>
          </p:cNvSpPr>
          <p:nvPr>
            <p:ph type="dt" sz="half" idx="10"/>
          </p:nvPr>
        </p:nvSpPr>
        <p:spPr>
          <a:xfrm>
            <a:off x="838200" y="6356350"/>
            <a:ext cx="2743200" cy="365125"/>
          </a:xfrm>
          <a:prstGeom prst="rect">
            <a:avLst/>
          </a:prstGeom>
        </p:spPr>
        <p:txBody>
          <a:bodyPr/>
          <a:lstStyle/>
          <a:p>
            <a:r>
              <a:rPr lang="it-IT"/>
              <a:t>12/02/2026</a:t>
            </a:r>
          </a:p>
        </p:txBody>
      </p:sp>
      <p:sp>
        <p:nvSpPr>
          <p:cNvPr id="5" name="Segnaposto piè di pagina 4">
            <a:extLst>
              <a:ext uri="{FF2B5EF4-FFF2-40B4-BE49-F238E27FC236}">
                <a16:creationId xmlns:a16="http://schemas.microsoft.com/office/drawing/2014/main" id="{E81ED9FA-591D-5594-F030-9575403C86AC}"/>
              </a:ext>
            </a:extLst>
          </p:cNvPr>
          <p:cNvSpPr>
            <a:spLocks noGrp="1"/>
          </p:cNvSpPr>
          <p:nvPr>
            <p:ph type="ftr" sz="quarter" idx="11"/>
          </p:nvPr>
        </p:nvSpPr>
        <p:spPr>
          <a:xfrm>
            <a:off x="4038600" y="6356350"/>
            <a:ext cx="4114800" cy="365125"/>
          </a:xfrm>
          <a:prstGeom prst="rect">
            <a:avLst/>
          </a:prstGeom>
        </p:spPr>
        <p:txBody>
          <a:bodyPr/>
          <a:lstStyle/>
          <a:p>
            <a:r>
              <a:rPr lang="it-IT"/>
              <a:t>Document Name / EVENT  / Speaker Name</a:t>
            </a:r>
          </a:p>
        </p:txBody>
      </p:sp>
      <p:sp>
        <p:nvSpPr>
          <p:cNvPr id="6" name="Segnaposto numero diapositiva 5">
            <a:extLst>
              <a:ext uri="{FF2B5EF4-FFF2-40B4-BE49-F238E27FC236}">
                <a16:creationId xmlns:a16="http://schemas.microsoft.com/office/drawing/2014/main" id="{8539EB70-EB35-7A6B-635F-D4103C4F6CE5}"/>
              </a:ext>
            </a:extLst>
          </p:cNvPr>
          <p:cNvSpPr>
            <a:spLocks noGrp="1"/>
          </p:cNvSpPr>
          <p:nvPr>
            <p:ph type="sldNum" sz="quarter" idx="12"/>
          </p:nvPr>
        </p:nvSpPr>
        <p:spPr>
          <a:xfrm>
            <a:off x="8610600" y="6356350"/>
            <a:ext cx="2743200" cy="365125"/>
          </a:xfrm>
          <a:prstGeom prst="rect">
            <a:avLst/>
          </a:prstGeom>
        </p:spPr>
        <p:txBody>
          <a:bodyPr/>
          <a:lstStyle/>
          <a:p>
            <a:fld id="{537C5019-D93A-48C7-A76B-0AD3357D0E07}" type="slidenum">
              <a:rPr lang="it-IT" smtClean="0"/>
              <a:t>‹#›</a:t>
            </a:fld>
            <a:endParaRPr lang="it-IT"/>
          </a:p>
        </p:txBody>
      </p:sp>
      <p:sp>
        <p:nvSpPr>
          <p:cNvPr id="2" name="Picture Placeholder 14">
            <a:extLst>
              <a:ext uri="{FF2B5EF4-FFF2-40B4-BE49-F238E27FC236}">
                <a16:creationId xmlns:a16="http://schemas.microsoft.com/office/drawing/2014/main" id="{19F01101-142A-6744-F150-E180CAFDB474}"/>
              </a:ext>
            </a:extLst>
          </p:cNvPr>
          <p:cNvSpPr>
            <a:spLocks noGrp="1"/>
          </p:cNvSpPr>
          <p:nvPr>
            <p:ph type="pic" sz="quarter" idx="13"/>
          </p:nvPr>
        </p:nvSpPr>
        <p:spPr>
          <a:xfrm>
            <a:off x="1419225" y="0"/>
            <a:ext cx="9353550" cy="6210300"/>
          </a:xfrm>
          <a:custGeom>
            <a:avLst/>
            <a:gdLst>
              <a:gd name="connsiteX0" fmla="*/ 1571285 w 9353550"/>
              <a:gd name="connsiteY0" fmla="*/ 0 h 6858000"/>
              <a:gd name="connsiteX1" fmla="*/ 7782265 w 9353550"/>
              <a:gd name="connsiteY1" fmla="*/ 0 h 6858000"/>
              <a:gd name="connsiteX2" fmla="*/ 7821333 w 9353550"/>
              <a:gd name="connsiteY2" fmla="*/ 33842 h 6858000"/>
              <a:gd name="connsiteX3" fmla="*/ 9353550 w 9353550"/>
              <a:gd name="connsiteY3" fmla="*/ 3495675 h 6858000"/>
              <a:gd name="connsiteX4" fmla="*/ 7983755 w 9353550"/>
              <a:gd name="connsiteY4" fmla="*/ 6802655 h 6858000"/>
              <a:gd name="connsiteX5" fmla="*/ 7925704 w 9353550"/>
              <a:gd name="connsiteY5" fmla="*/ 6858000 h 6858000"/>
              <a:gd name="connsiteX6" fmla="*/ 1427846 w 9353550"/>
              <a:gd name="connsiteY6" fmla="*/ 6858000 h 6858000"/>
              <a:gd name="connsiteX7" fmla="*/ 1369796 w 9353550"/>
              <a:gd name="connsiteY7" fmla="*/ 6802655 h 6858000"/>
              <a:gd name="connsiteX8" fmla="*/ 0 w 9353550"/>
              <a:gd name="connsiteY8" fmla="*/ 3495675 h 6858000"/>
              <a:gd name="connsiteX9" fmla="*/ 1532218 w 9353550"/>
              <a:gd name="connsiteY9" fmla="*/ 3384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53550" h="6858000">
                <a:moveTo>
                  <a:pt x="1571285" y="0"/>
                </a:moveTo>
                <a:lnTo>
                  <a:pt x="7782265" y="0"/>
                </a:lnTo>
                <a:lnTo>
                  <a:pt x="7821333" y="33842"/>
                </a:lnTo>
                <a:cubicBezTo>
                  <a:pt x="8762606" y="889354"/>
                  <a:pt x="9353550" y="2123503"/>
                  <a:pt x="9353550" y="3495675"/>
                </a:cubicBezTo>
                <a:cubicBezTo>
                  <a:pt x="9353550" y="4787131"/>
                  <a:pt x="8830084" y="5956325"/>
                  <a:pt x="7983755" y="6802655"/>
                </a:cubicBezTo>
                <a:lnTo>
                  <a:pt x="7925704" y="6858000"/>
                </a:lnTo>
                <a:lnTo>
                  <a:pt x="1427846" y="6858000"/>
                </a:lnTo>
                <a:lnTo>
                  <a:pt x="1369796" y="6802655"/>
                </a:lnTo>
                <a:cubicBezTo>
                  <a:pt x="523466" y="5956325"/>
                  <a:pt x="0" y="4787131"/>
                  <a:pt x="0" y="3495675"/>
                </a:cubicBezTo>
                <a:cubicBezTo>
                  <a:pt x="0" y="2123503"/>
                  <a:pt x="590944" y="889354"/>
                  <a:pt x="1532218" y="33842"/>
                </a:cubicBezTo>
                <a:close/>
              </a:path>
            </a:pathLst>
          </a:custGeom>
          <a:pattFill prst="pct50">
            <a:fgClr>
              <a:schemeClr val="bg1"/>
            </a:fgClr>
            <a:bgClr>
              <a:schemeClr val="bg1">
                <a:lumMod val="65000"/>
              </a:schemeClr>
            </a:bgClr>
          </a:pattFill>
        </p:spPr>
        <p:txBody>
          <a:bodyPr wrap="square">
            <a:noAutofit/>
          </a:bodyPr>
          <a:lstStyle>
            <a:lvl1pPr marL="0" indent="0">
              <a:buNone/>
              <a:defRPr/>
            </a:lvl1pPr>
          </a:lstStyle>
          <a:p>
            <a:endParaRPr lang="en-US" dirty="0"/>
          </a:p>
          <a:p>
            <a:endParaRPr lang="en-US" dirty="0"/>
          </a:p>
        </p:txBody>
      </p:sp>
    </p:spTree>
    <p:extLst>
      <p:ext uri="{BB962C8B-B14F-4D97-AF65-F5344CB8AC3E}">
        <p14:creationId xmlns:p14="http://schemas.microsoft.com/office/powerpoint/2010/main" val="131194758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DIVIDER SLIDE">
    <p:spTree>
      <p:nvGrpSpPr>
        <p:cNvPr id="1" name=""/>
        <p:cNvGrpSpPr/>
        <p:nvPr/>
      </p:nvGrpSpPr>
      <p:grpSpPr>
        <a:xfrm>
          <a:off x="0" y="0"/>
          <a:ext cx="0" cy="0"/>
          <a:chOff x="0" y="0"/>
          <a:chExt cx="0" cy="0"/>
        </a:xfrm>
      </p:grpSpPr>
      <p:sp>
        <p:nvSpPr>
          <p:cNvPr id="4" name="Rettangolo 3">
            <a:extLst>
              <a:ext uri="{FF2B5EF4-FFF2-40B4-BE49-F238E27FC236}">
                <a16:creationId xmlns:a16="http://schemas.microsoft.com/office/drawing/2014/main" id="{C716A6F8-6DDF-1629-A4B2-1BE9EC767075}"/>
              </a:ext>
            </a:extLst>
          </p:cNvPr>
          <p:cNvSpPr>
            <a:spLocks noGrp="1" noRot="1" noMove="1" noResize="1" noEditPoints="1" noAdjustHandles="1" noChangeArrowheads="1" noChangeShapeType="1"/>
          </p:cNvSpPr>
          <p:nvPr userDrawn="1"/>
        </p:nvSpPr>
        <p:spPr>
          <a:xfrm>
            <a:off x="0" y="0"/>
            <a:ext cx="12192000" cy="68580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5" name="Text Placeholder 3">
            <a:extLst>
              <a:ext uri="{FF2B5EF4-FFF2-40B4-BE49-F238E27FC236}">
                <a16:creationId xmlns:a16="http://schemas.microsoft.com/office/drawing/2014/main" id="{96CFB469-A06F-229A-53F8-0337D7894FFD}"/>
              </a:ext>
            </a:extLst>
          </p:cNvPr>
          <p:cNvSpPr>
            <a:spLocks noGrp="1"/>
          </p:cNvSpPr>
          <p:nvPr>
            <p:ph type="body" sz="half" idx="2" hasCustomPrompt="1"/>
          </p:nvPr>
        </p:nvSpPr>
        <p:spPr>
          <a:xfrm>
            <a:off x="6556040" y="3351167"/>
            <a:ext cx="4830945" cy="1450089"/>
          </a:xfrm>
          <a:prstGeom prst="rect">
            <a:avLst/>
          </a:prstGeom>
        </p:spPr>
        <p:txBody>
          <a:bodyPr/>
          <a:lstStyle>
            <a:lvl1pPr marL="0" indent="0" algn="r">
              <a:buNone/>
              <a:defRPr sz="2800" b="1">
                <a:solidFill>
                  <a:schemeClr val="bg1"/>
                </a:solidFill>
                <a:latin typeface="Figtree"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dirty="0"/>
              <a:t>SUBTITLE</a:t>
            </a:r>
          </a:p>
        </p:txBody>
      </p:sp>
      <p:sp>
        <p:nvSpPr>
          <p:cNvPr id="6" name="Text Placeholder 3">
            <a:extLst>
              <a:ext uri="{FF2B5EF4-FFF2-40B4-BE49-F238E27FC236}">
                <a16:creationId xmlns:a16="http://schemas.microsoft.com/office/drawing/2014/main" id="{E1412863-BB4B-F51F-7383-BCB5B2F16A74}"/>
              </a:ext>
            </a:extLst>
          </p:cNvPr>
          <p:cNvSpPr>
            <a:spLocks noGrp="1"/>
          </p:cNvSpPr>
          <p:nvPr>
            <p:ph type="body" sz="half" idx="10" hasCustomPrompt="1"/>
          </p:nvPr>
        </p:nvSpPr>
        <p:spPr>
          <a:xfrm>
            <a:off x="6556040" y="1749284"/>
            <a:ext cx="4830945" cy="1450089"/>
          </a:xfrm>
          <a:prstGeom prst="rect">
            <a:avLst/>
          </a:prstGeom>
        </p:spPr>
        <p:txBody>
          <a:bodyPr anchor="ctr">
            <a:normAutofit/>
          </a:bodyPr>
          <a:lstStyle>
            <a:lvl1pPr marL="0" indent="0" algn="r">
              <a:buNone/>
              <a:defRPr sz="4400" b="1">
                <a:solidFill>
                  <a:schemeClr val="bg1"/>
                </a:solidFill>
                <a:latin typeface="Figtree"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dirty="0"/>
              <a:t>TITLE PRESENTATION</a:t>
            </a:r>
          </a:p>
        </p:txBody>
      </p:sp>
      <p:pic>
        <p:nvPicPr>
          <p:cNvPr id="7" name="Immagine 6">
            <a:extLst>
              <a:ext uri="{FF2B5EF4-FFF2-40B4-BE49-F238E27FC236}">
                <a16:creationId xmlns:a16="http://schemas.microsoft.com/office/drawing/2014/main" id="{8972DC12-9DDA-9FC2-AF28-3F97150E03B7}"/>
              </a:ext>
            </a:extLst>
          </p:cNvPr>
          <p:cNvPicPr>
            <a:picLocks noChangeAspect="1"/>
          </p:cNvPicPr>
          <p:nvPr userDrawn="1"/>
        </p:nvPicPr>
        <p:blipFill>
          <a:blip r:embed="rId2">
            <a:biLevel thresh="25000"/>
            <a:extLst>
              <a:ext uri="{28A0092B-C50C-407E-A947-70E740481C1C}">
                <a14:useLocalDpi xmlns:a14="http://schemas.microsoft.com/office/drawing/2010/main" val="0"/>
              </a:ext>
            </a:extLst>
          </a:blip>
          <a:srcRect l="-1" t="5325" r="-25256" b="5226"/>
          <a:stretch>
            <a:fillRect/>
          </a:stretch>
        </p:blipFill>
        <p:spPr>
          <a:xfrm>
            <a:off x="465735" y="982640"/>
            <a:ext cx="7529405" cy="4834582"/>
          </a:xfrm>
          <a:prstGeom prst="rect">
            <a:avLst/>
          </a:prstGeom>
        </p:spPr>
      </p:pic>
      <p:cxnSp>
        <p:nvCxnSpPr>
          <p:cNvPr id="8" name="Connettore diritto 7">
            <a:extLst>
              <a:ext uri="{FF2B5EF4-FFF2-40B4-BE49-F238E27FC236}">
                <a16:creationId xmlns:a16="http://schemas.microsoft.com/office/drawing/2014/main" id="{D6C75067-5B5A-2546-FB81-3104CC56A45A}"/>
              </a:ext>
            </a:extLst>
          </p:cNvPr>
          <p:cNvCxnSpPr>
            <a:cxnSpLocks/>
          </p:cNvCxnSpPr>
          <p:nvPr userDrawn="1"/>
        </p:nvCxnSpPr>
        <p:spPr>
          <a:xfrm>
            <a:off x="0" y="6253697"/>
            <a:ext cx="12192000" cy="0"/>
          </a:xfrm>
          <a:prstGeom prst="line">
            <a:avLst/>
          </a:prstGeom>
          <a:ln w="28575">
            <a:solidFill>
              <a:srgbClr val="95C86F"/>
            </a:solidFill>
          </a:ln>
        </p:spPr>
        <p:style>
          <a:lnRef idx="1">
            <a:schemeClr val="accent1"/>
          </a:lnRef>
          <a:fillRef idx="0">
            <a:schemeClr val="accent1"/>
          </a:fillRef>
          <a:effectRef idx="0">
            <a:schemeClr val="accent1"/>
          </a:effectRef>
          <a:fontRef idx="minor">
            <a:schemeClr val="tx1"/>
          </a:fontRef>
        </p:style>
      </p:cxnSp>
      <p:pic>
        <p:nvPicPr>
          <p:cNvPr id="9" name="image3.jpeg">
            <a:extLst>
              <a:ext uri="{FF2B5EF4-FFF2-40B4-BE49-F238E27FC236}">
                <a16:creationId xmlns:a16="http://schemas.microsoft.com/office/drawing/2014/main" id="{2C68EDE4-D672-37C0-8879-A0AE449F07A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82880" y="6357258"/>
            <a:ext cx="600891" cy="399540"/>
          </a:xfrm>
          <a:prstGeom prst="rect">
            <a:avLst/>
          </a:prstGeom>
        </p:spPr>
      </p:pic>
      <p:sp>
        <p:nvSpPr>
          <p:cNvPr id="11" name="CasellaDiTesto 10">
            <a:extLst>
              <a:ext uri="{FF2B5EF4-FFF2-40B4-BE49-F238E27FC236}">
                <a16:creationId xmlns:a16="http://schemas.microsoft.com/office/drawing/2014/main" id="{924A9B11-A0F7-95E5-75EA-CC263A5C2433}"/>
              </a:ext>
            </a:extLst>
          </p:cNvPr>
          <p:cNvSpPr txBox="1"/>
          <p:nvPr userDrawn="1"/>
        </p:nvSpPr>
        <p:spPr>
          <a:xfrm>
            <a:off x="793032" y="6403139"/>
            <a:ext cx="8760401" cy="307777"/>
          </a:xfrm>
          <a:prstGeom prst="rect">
            <a:avLst/>
          </a:prstGeom>
          <a:noFill/>
        </p:spPr>
        <p:txBody>
          <a:bodyPr wrap="square" rtlCol="0">
            <a:spAutoFit/>
          </a:bodyPr>
          <a:lstStyle/>
          <a:p>
            <a:r>
              <a:rPr lang="en-GB" sz="700" kern="1200" dirty="0">
                <a:solidFill>
                  <a:schemeClr val="bg1"/>
                </a:solidFill>
                <a:effectLst/>
                <a:latin typeface="+mn-lt"/>
                <a:ea typeface="+mn-ea"/>
                <a:cs typeface="+mn-cs"/>
              </a:rPr>
              <a:t>INNO-TREC  is supported by the European Union’s Horizon Europe programme under agreement 101230578. Views and opinions expressed are however those of the author(s) only and do not necessarily reflect those of the European Union or European Climate, Infrastructure and Environment Executive Agency. Neither the European Union nor the granting authority can be held responsible for them.</a:t>
            </a:r>
            <a:endParaRPr lang="it-IT" sz="700" kern="1200" dirty="0">
              <a:solidFill>
                <a:schemeClr val="bg1"/>
              </a:solidFill>
              <a:effectLst/>
              <a:latin typeface="+mn-lt"/>
              <a:ea typeface="+mn-ea"/>
              <a:cs typeface="+mn-cs"/>
            </a:endParaRPr>
          </a:p>
        </p:txBody>
      </p:sp>
    </p:spTree>
    <p:extLst>
      <p:ext uri="{BB962C8B-B14F-4D97-AF65-F5344CB8AC3E}">
        <p14:creationId xmlns:p14="http://schemas.microsoft.com/office/powerpoint/2010/main" val="5647920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DIVIDER SLIDE-2">
    <p:spTree>
      <p:nvGrpSpPr>
        <p:cNvPr id="1" name=""/>
        <p:cNvGrpSpPr/>
        <p:nvPr/>
      </p:nvGrpSpPr>
      <p:grpSpPr>
        <a:xfrm>
          <a:off x="0" y="0"/>
          <a:ext cx="0" cy="0"/>
          <a:chOff x="0" y="0"/>
          <a:chExt cx="0" cy="0"/>
        </a:xfrm>
      </p:grpSpPr>
      <p:sp>
        <p:nvSpPr>
          <p:cNvPr id="4" name="Rettangolo 3">
            <a:extLst>
              <a:ext uri="{FF2B5EF4-FFF2-40B4-BE49-F238E27FC236}">
                <a16:creationId xmlns:a16="http://schemas.microsoft.com/office/drawing/2014/main" id="{C716A6F8-6DDF-1629-A4B2-1BE9EC767075}"/>
              </a:ext>
            </a:extLst>
          </p:cNvPr>
          <p:cNvSpPr>
            <a:spLocks noGrp="1" noRot="1" noMove="1" noResize="1" noEditPoints="1" noAdjustHandles="1" noChangeArrowheads="1" noChangeShapeType="1"/>
          </p:cNvSpPr>
          <p:nvPr userDrawn="1"/>
        </p:nvSpPr>
        <p:spPr>
          <a:xfrm>
            <a:off x="0" y="0"/>
            <a:ext cx="12192000" cy="6858000"/>
          </a:xfrm>
          <a:prstGeom prst="rect">
            <a:avLst/>
          </a:prstGeom>
          <a:solidFill>
            <a:srgbClr val="95C86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3" name="Text Placeholder 3">
            <a:extLst>
              <a:ext uri="{FF2B5EF4-FFF2-40B4-BE49-F238E27FC236}">
                <a16:creationId xmlns:a16="http://schemas.microsoft.com/office/drawing/2014/main" id="{E88CE597-6FEB-1917-F903-57847D7E7AD5}"/>
              </a:ext>
            </a:extLst>
          </p:cNvPr>
          <p:cNvSpPr>
            <a:spLocks noGrp="1"/>
          </p:cNvSpPr>
          <p:nvPr>
            <p:ph type="body" sz="half" idx="2" hasCustomPrompt="1"/>
          </p:nvPr>
        </p:nvSpPr>
        <p:spPr>
          <a:xfrm>
            <a:off x="6556040" y="3351167"/>
            <a:ext cx="4830945" cy="1450089"/>
          </a:xfrm>
          <a:prstGeom prst="rect">
            <a:avLst/>
          </a:prstGeom>
        </p:spPr>
        <p:txBody>
          <a:bodyPr/>
          <a:lstStyle>
            <a:lvl1pPr marL="0" indent="0" algn="r">
              <a:buNone/>
              <a:defRPr sz="2800" b="1">
                <a:solidFill>
                  <a:schemeClr val="bg1"/>
                </a:solidFill>
                <a:latin typeface="Figtree"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dirty="0"/>
              <a:t>SUBTITLE</a:t>
            </a:r>
          </a:p>
        </p:txBody>
      </p:sp>
      <p:sp>
        <p:nvSpPr>
          <p:cNvPr id="5" name="Text Placeholder 3">
            <a:extLst>
              <a:ext uri="{FF2B5EF4-FFF2-40B4-BE49-F238E27FC236}">
                <a16:creationId xmlns:a16="http://schemas.microsoft.com/office/drawing/2014/main" id="{68A768E4-D776-AABC-D6AE-6D378736C4C0}"/>
              </a:ext>
            </a:extLst>
          </p:cNvPr>
          <p:cNvSpPr>
            <a:spLocks noGrp="1"/>
          </p:cNvSpPr>
          <p:nvPr>
            <p:ph type="body" sz="half" idx="10" hasCustomPrompt="1"/>
          </p:nvPr>
        </p:nvSpPr>
        <p:spPr>
          <a:xfrm>
            <a:off x="6556040" y="1749284"/>
            <a:ext cx="4830945" cy="1450089"/>
          </a:xfrm>
          <a:prstGeom prst="rect">
            <a:avLst/>
          </a:prstGeom>
        </p:spPr>
        <p:txBody>
          <a:bodyPr anchor="ctr">
            <a:normAutofit/>
          </a:bodyPr>
          <a:lstStyle>
            <a:lvl1pPr marL="0" indent="0" algn="r">
              <a:buNone/>
              <a:defRPr sz="4400" b="1">
                <a:solidFill>
                  <a:schemeClr val="bg1"/>
                </a:solidFill>
                <a:latin typeface="Figtree"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dirty="0"/>
              <a:t>TITLE PRESENTATION</a:t>
            </a:r>
          </a:p>
        </p:txBody>
      </p:sp>
      <p:pic>
        <p:nvPicPr>
          <p:cNvPr id="6" name="Immagine 5">
            <a:extLst>
              <a:ext uri="{FF2B5EF4-FFF2-40B4-BE49-F238E27FC236}">
                <a16:creationId xmlns:a16="http://schemas.microsoft.com/office/drawing/2014/main" id="{68B31125-8593-7E32-2497-12413923B070}"/>
              </a:ext>
            </a:extLst>
          </p:cNvPr>
          <p:cNvPicPr>
            <a:picLocks noChangeAspect="1"/>
          </p:cNvPicPr>
          <p:nvPr userDrawn="1"/>
        </p:nvPicPr>
        <p:blipFill>
          <a:blip r:embed="rId2">
            <a:biLevel thresh="25000"/>
            <a:extLst>
              <a:ext uri="{28A0092B-C50C-407E-A947-70E740481C1C}">
                <a14:useLocalDpi xmlns:a14="http://schemas.microsoft.com/office/drawing/2010/main" val="0"/>
              </a:ext>
            </a:extLst>
          </a:blip>
          <a:srcRect l="-1" t="5325" r="-25256" b="5226"/>
          <a:stretch>
            <a:fillRect/>
          </a:stretch>
        </p:blipFill>
        <p:spPr>
          <a:xfrm>
            <a:off x="465735" y="982640"/>
            <a:ext cx="7529405" cy="4834582"/>
          </a:xfrm>
          <a:prstGeom prst="rect">
            <a:avLst/>
          </a:prstGeom>
        </p:spPr>
      </p:pic>
      <p:cxnSp>
        <p:nvCxnSpPr>
          <p:cNvPr id="7" name="Connettore diritto 6">
            <a:extLst>
              <a:ext uri="{FF2B5EF4-FFF2-40B4-BE49-F238E27FC236}">
                <a16:creationId xmlns:a16="http://schemas.microsoft.com/office/drawing/2014/main" id="{A1332F9F-86AC-FD73-AB0A-E24CDBB8CB93}"/>
              </a:ext>
            </a:extLst>
          </p:cNvPr>
          <p:cNvCxnSpPr>
            <a:cxnSpLocks/>
          </p:cNvCxnSpPr>
          <p:nvPr userDrawn="1"/>
        </p:nvCxnSpPr>
        <p:spPr>
          <a:xfrm>
            <a:off x="0" y="6253697"/>
            <a:ext cx="12192000" cy="0"/>
          </a:xfrm>
          <a:prstGeom prst="line">
            <a:avLst/>
          </a:prstGeom>
          <a:ln w="28575">
            <a:solidFill>
              <a:srgbClr val="1778B8"/>
            </a:solidFill>
          </a:ln>
        </p:spPr>
        <p:style>
          <a:lnRef idx="1">
            <a:schemeClr val="accent1"/>
          </a:lnRef>
          <a:fillRef idx="0">
            <a:schemeClr val="accent1"/>
          </a:fillRef>
          <a:effectRef idx="0">
            <a:schemeClr val="accent1"/>
          </a:effectRef>
          <a:fontRef idx="minor">
            <a:schemeClr val="tx1"/>
          </a:fontRef>
        </p:style>
      </p:cxnSp>
      <p:pic>
        <p:nvPicPr>
          <p:cNvPr id="8" name="image3.jpeg">
            <a:extLst>
              <a:ext uri="{FF2B5EF4-FFF2-40B4-BE49-F238E27FC236}">
                <a16:creationId xmlns:a16="http://schemas.microsoft.com/office/drawing/2014/main" id="{B34F0794-5B82-F244-D5C7-F81D0488EB7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82880" y="6357258"/>
            <a:ext cx="600891" cy="399540"/>
          </a:xfrm>
          <a:prstGeom prst="rect">
            <a:avLst/>
          </a:prstGeom>
        </p:spPr>
      </p:pic>
      <p:sp>
        <p:nvSpPr>
          <p:cNvPr id="9" name="CasellaDiTesto 8">
            <a:extLst>
              <a:ext uri="{FF2B5EF4-FFF2-40B4-BE49-F238E27FC236}">
                <a16:creationId xmlns:a16="http://schemas.microsoft.com/office/drawing/2014/main" id="{9E07E086-FD6C-6BBB-DF38-6E9510041B54}"/>
              </a:ext>
            </a:extLst>
          </p:cNvPr>
          <p:cNvSpPr txBox="1"/>
          <p:nvPr userDrawn="1"/>
        </p:nvSpPr>
        <p:spPr>
          <a:xfrm>
            <a:off x="793032" y="6403139"/>
            <a:ext cx="8760401" cy="307777"/>
          </a:xfrm>
          <a:prstGeom prst="rect">
            <a:avLst/>
          </a:prstGeom>
          <a:noFill/>
        </p:spPr>
        <p:txBody>
          <a:bodyPr wrap="square" rtlCol="0">
            <a:spAutoFit/>
          </a:bodyPr>
          <a:lstStyle/>
          <a:p>
            <a:r>
              <a:rPr lang="en-GB" sz="700" kern="1200" dirty="0">
                <a:solidFill>
                  <a:schemeClr val="bg1"/>
                </a:solidFill>
                <a:effectLst/>
                <a:latin typeface="+mn-lt"/>
                <a:ea typeface="+mn-ea"/>
                <a:cs typeface="+mn-cs"/>
              </a:rPr>
              <a:t>INNO-TREC  is supported by the European Union’s Horizon Europe programme under agreement 101230578. Views and opinions expressed are however those of the author(s) only and do not necessarily reflect those of the European Union or European Climate, Infrastructure and Environment Executive Agency. Neither the European Union nor the granting authority can be held responsible for them.</a:t>
            </a:r>
            <a:endParaRPr lang="it-IT" sz="700" kern="1200" dirty="0">
              <a:solidFill>
                <a:schemeClr val="bg1"/>
              </a:solidFill>
              <a:effectLst/>
              <a:latin typeface="+mn-lt"/>
              <a:ea typeface="+mn-ea"/>
              <a:cs typeface="+mn-cs"/>
            </a:endParaRPr>
          </a:p>
        </p:txBody>
      </p:sp>
    </p:spTree>
    <p:extLst>
      <p:ext uri="{BB962C8B-B14F-4D97-AF65-F5344CB8AC3E}">
        <p14:creationId xmlns:p14="http://schemas.microsoft.com/office/powerpoint/2010/main" val="341980646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DIVIDER SLIDE-2">
    <p:spTree>
      <p:nvGrpSpPr>
        <p:cNvPr id="1" name=""/>
        <p:cNvGrpSpPr/>
        <p:nvPr/>
      </p:nvGrpSpPr>
      <p:grpSpPr>
        <a:xfrm>
          <a:off x="0" y="0"/>
          <a:ext cx="0" cy="0"/>
          <a:chOff x="0" y="0"/>
          <a:chExt cx="0" cy="0"/>
        </a:xfrm>
      </p:grpSpPr>
      <p:pic>
        <p:nvPicPr>
          <p:cNvPr id="10" name="Immagine 9" descr="Immagine che contiene verde, Policromia, Turchese, aqua&#10;&#10;Il contenuto generato dall'IA potrebbe non essere corretto.">
            <a:extLst>
              <a:ext uri="{FF2B5EF4-FFF2-40B4-BE49-F238E27FC236}">
                <a16:creationId xmlns:a16="http://schemas.microsoft.com/office/drawing/2014/main" id="{D56DAB6B-F151-22D1-0149-B4DC10D3F40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467" y="0"/>
            <a:ext cx="12187066" cy="6858000"/>
          </a:xfrm>
          <a:prstGeom prst="rect">
            <a:avLst/>
          </a:prstGeom>
        </p:spPr>
      </p:pic>
      <p:sp>
        <p:nvSpPr>
          <p:cNvPr id="3" name="Text Placeholder 3">
            <a:extLst>
              <a:ext uri="{FF2B5EF4-FFF2-40B4-BE49-F238E27FC236}">
                <a16:creationId xmlns:a16="http://schemas.microsoft.com/office/drawing/2014/main" id="{E88CE597-6FEB-1917-F903-57847D7E7AD5}"/>
              </a:ext>
            </a:extLst>
          </p:cNvPr>
          <p:cNvSpPr>
            <a:spLocks noGrp="1"/>
          </p:cNvSpPr>
          <p:nvPr>
            <p:ph type="body" sz="half" idx="2" hasCustomPrompt="1"/>
          </p:nvPr>
        </p:nvSpPr>
        <p:spPr>
          <a:xfrm>
            <a:off x="6556040" y="3351167"/>
            <a:ext cx="4830945" cy="1450089"/>
          </a:xfrm>
          <a:prstGeom prst="rect">
            <a:avLst/>
          </a:prstGeom>
        </p:spPr>
        <p:txBody>
          <a:bodyPr/>
          <a:lstStyle>
            <a:lvl1pPr marL="0" indent="0" algn="r">
              <a:buNone/>
              <a:defRPr sz="2800" b="1">
                <a:solidFill>
                  <a:schemeClr val="bg1"/>
                </a:solidFill>
                <a:latin typeface="Figtree"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dirty="0"/>
              <a:t>SUBTITLE</a:t>
            </a:r>
          </a:p>
        </p:txBody>
      </p:sp>
      <p:sp>
        <p:nvSpPr>
          <p:cNvPr id="5" name="Text Placeholder 3">
            <a:extLst>
              <a:ext uri="{FF2B5EF4-FFF2-40B4-BE49-F238E27FC236}">
                <a16:creationId xmlns:a16="http://schemas.microsoft.com/office/drawing/2014/main" id="{68A768E4-D776-AABC-D6AE-6D378736C4C0}"/>
              </a:ext>
            </a:extLst>
          </p:cNvPr>
          <p:cNvSpPr>
            <a:spLocks noGrp="1"/>
          </p:cNvSpPr>
          <p:nvPr>
            <p:ph type="body" sz="half" idx="10" hasCustomPrompt="1"/>
          </p:nvPr>
        </p:nvSpPr>
        <p:spPr>
          <a:xfrm>
            <a:off x="6556040" y="1749284"/>
            <a:ext cx="4830945" cy="1450089"/>
          </a:xfrm>
          <a:prstGeom prst="rect">
            <a:avLst/>
          </a:prstGeom>
        </p:spPr>
        <p:txBody>
          <a:bodyPr anchor="ctr">
            <a:normAutofit/>
          </a:bodyPr>
          <a:lstStyle>
            <a:lvl1pPr marL="0" indent="0" algn="r">
              <a:buNone/>
              <a:defRPr sz="4400" b="1">
                <a:solidFill>
                  <a:schemeClr val="bg1"/>
                </a:solidFill>
                <a:latin typeface="Figtree"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dirty="0"/>
              <a:t>TITLE PRESENTATION</a:t>
            </a:r>
          </a:p>
        </p:txBody>
      </p:sp>
      <p:pic>
        <p:nvPicPr>
          <p:cNvPr id="6" name="Immagine 5">
            <a:extLst>
              <a:ext uri="{FF2B5EF4-FFF2-40B4-BE49-F238E27FC236}">
                <a16:creationId xmlns:a16="http://schemas.microsoft.com/office/drawing/2014/main" id="{68B31125-8593-7E32-2497-12413923B070}"/>
              </a:ext>
            </a:extLst>
          </p:cNvPr>
          <p:cNvPicPr>
            <a:picLocks noChangeAspect="1"/>
          </p:cNvPicPr>
          <p:nvPr userDrawn="1"/>
        </p:nvPicPr>
        <p:blipFill>
          <a:blip r:embed="rId3">
            <a:biLevel thresh="25000"/>
            <a:extLst>
              <a:ext uri="{28A0092B-C50C-407E-A947-70E740481C1C}">
                <a14:useLocalDpi xmlns:a14="http://schemas.microsoft.com/office/drawing/2010/main" val="0"/>
              </a:ext>
            </a:extLst>
          </a:blip>
          <a:srcRect l="-1" t="5325" r="-25256" b="5226"/>
          <a:stretch>
            <a:fillRect/>
          </a:stretch>
        </p:blipFill>
        <p:spPr>
          <a:xfrm>
            <a:off x="465735" y="982640"/>
            <a:ext cx="7529405" cy="4834582"/>
          </a:xfrm>
          <a:prstGeom prst="rect">
            <a:avLst/>
          </a:prstGeom>
        </p:spPr>
      </p:pic>
      <p:cxnSp>
        <p:nvCxnSpPr>
          <p:cNvPr id="7" name="Connettore diritto 6">
            <a:extLst>
              <a:ext uri="{FF2B5EF4-FFF2-40B4-BE49-F238E27FC236}">
                <a16:creationId xmlns:a16="http://schemas.microsoft.com/office/drawing/2014/main" id="{A1332F9F-86AC-FD73-AB0A-E24CDBB8CB93}"/>
              </a:ext>
            </a:extLst>
          </p:cNvPr>
          <p:cNvCxnSpPr>
            <a:cxnSpLocks/>
          </p:cNvCxnSpPr>
          <p:nvPr userDrawn="1"/>
        </p:nvCxnSpPr>
        <p:spPr>
          <a:xfrm>
            <a:off x="0" y="6253697"/>
            <a:ext cx="121920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8" name="image3.jpeg">
            <a:extLst>
              <a:ext uri="{FF2B5EF4-FFF2-40B4-BE49-F238E27FC236}">
                <a16:creationId xmlns:a16="http://schemas.microsoft.com/office/drawing/2014/main" id="{B34F0794-5B82-F244-D5C7-F81D0488EB7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82880" y="6357258"/>
            <a:ext cx="600891" cy="399540"/>
          </a:xfrm>
          <a:prstGeom prst="rect">
            <a:avLst/>
          </a:prstGeom>
        </p:spPr>
      </p:pic>
      <p:sp>
        <p:nvSpPr>
          <p:cNvPr id="9" name="CasellaDiTesto 8">
            <a:extLst>
              <a:ext uri="{FF2B5EF4-FFF2-40B4-BE49-F238E27FC236}">
                <a16:creationId xmlns:a16="http://schemas.microsoft.com/office/drawing/2014/main" id="{9E07E086-FD6C-6BBB-DF38-6E9510041B54}"/>
              </a:ext>
            </a:extLst>
          </p:cNvPr>
          <p:cNvSpPr txBox="1"/>
          <p:nvPr userDrawn="1"/>
        </p:nvSpPr>
        <p:spPr>
          <a:xfrm>
            <a:off x="793032" y="6403139"/>
            <a:ext cx="8760401" cy="307777"/>
          </a:xfrm>
          <a:prstGeom prst="rect">
            <a:avLst/>
          </a:prstGeom>
          <a:noFill/>
        </p:spPr>
        <p:txBody>
          <a:bodyPr wrap="square" rtlCol="0">
            <a:spAutoFit/>
          </a:bodyPr>
          <a:lstStyle/>
          <a:p>
            <a:r>
              <a:rPr lang="en-GB" sz="700" kern="1200" dirty="0">
                <a:solidFill>
                  <a:schemeClr val="bg1"/>
                </a:solidFill>
                <a:effectLst/>
                <a:latin typeface="+mn-lt"/>
                <a:ea typeface="+mn-ea"/>
                <a:cs typeface="+mn-cs"/>
              </a:rPr>
              <a:t>INNO-TREC  is supported by the European Union’s Horizon Europe programme under agreement 101230578. Views and opinions expressed are however those of the author(s) only and do not necessarily reflect those of the European Union or European Climate, Infrastructure and Environment Executive Agency. Neither the European Union nor the granting authority can be held responsible for them.</a:t>
            </a:r>
            <a:endParaRPr lang="it-IT" sz="700" kern="1200" dirty="0">
              <a:solidFill>
                <a:schemeClr val="bg1"/>
              </a:solidFill>
              <a:effectLst/>
              <a:latin typeface="+mn-lt"/>
              <a:ea typeface="+mn-ea"/>
              <a:cs typeface="+mn-cs"/>
            </a:endParaRPr>
          </a:p>
        </p:txBody>
      </p:sp>
    </p:spTree>
    <p:extLst>
      <p:ext uri="{BB962C8B-B14F-4D97-AF65-F5344CB8AC3E}">
        <p14:creationId xmlns:p14="http://schemas.microsoft.com/office/powerpoint/2010/main" val="392825688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DIVIDER SLIDE-2">
    <p:spTree>
      <p:nvGrpSpPr>
        <p:cNvPr id="1" name=""/>
        <p:cNvGrpSpPr/>
        <p:nvPr/>
      </p:nvGrpSpPr>
      <p:grpSpPr>
        <a:xfrm>
          <a:off x="0" y="0"/>
          <a:ext cx="0" cy="0"/>
          <a:chOff x="0" y="0"/>
          <a:chExt cx="0" cy="0"/>
        </a:xfrm>
      </p:grpSpPr>
      <p:sp>
        <p:nvSpPr>
          <p:cNvPr id="4" name="Rettangolo 3">
            <a:extLst>
              <a:ext uri="{FF2B5EF4-FFF2-40B4-BE49-F238E27FC236}">
                <a16:creationId xmlns:a16="http://schemas.microsoft.com/office/drawing/2014/main" id="{C716A6F8-6DDF-1629-A4B2-1BE9EC767075}"/>
              </a:ext>
            </a:extLst>
          </p:cNvPr>
          <p:cNvSpPr>
            <a:spLocks noGrp="1" noRot="1" noMove="1" noResize="1" noEditPoints="1" noAdjustHandles="1" noChangeArrowheads="1" noChangeShapeType="1"/>
          </p:cNvSpPr>
          <p:nvPr userDrawn="1"/>
        </p:nvSpPr>
        <p:spPr>
          <a:xfrm>
            <a:off x="0" y="0"/>
            <a:ext cx="12192000" cy="6858000"/>
          </a:xfrm>
          <a:prstGeom prst="rect">
            <a:avLst/>
          </a:prstGeom>
          <a:solidFill>
            <a:srgbClr val="95C86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cxnSp>
        <p:nvCxnSpPr>
          <p:cNvPr id="2" name="Connettore diritto 1">
            <a:extLst>
              <a:ext uri="{FF2B5EF4-FFF2-40B4-BE49-F238E27FC236}">
                <a16:creationId xmlns:a16="http://schemas.microsoft.com/office/drawing/2014/main" id="{0F39E70E-9797-F263-B570-9E12B2B66F1C}"/>
              </a:ext>
            </a:extLst>
          </p:cNvPr>
          <p:cNvCxnSpPr>
            <a:cxnSpLocks/>
          </p:cNvCxnSpPr>
          <p:nvPr userDrawn="1"/>
        </p:nvCxnSpPr>
        <p:spPr>
          <a:xfrm>
            <a:off x="0" y="6253697"/>
            <a:ext cx="12192000" cy="0"/>
          </a:xfrm>
          <a:prstGeom prst="line">
            <a:avLst/>
          </a:prstGeom>
          <a:ln w="28575">
            <a:solidFill>
              <a:srgbClr val="1778B8"/>
            </a:solidFill>
          </a:ln>
        </p:spPr>
        <p:style>
          <a:lnRef idx="1">
            <a:schemeClr val="accent1"/>
          </a:lnRef>
          <a:fillRef idx="0">
            <a:schemeClr val="accent1"/>
          </a:fillRef>
          <a:effectRef idx="0">
            <a:schemeClr val="accent1"/>
          </a:effectRef>
          <a:fontRef idx="minor">
            <a:schemeClr val="tx1"/>
          </a:fontRef>
        </p:style>
      </p:cxnSp>
      <p:pic>
        <p:nvPicPr>
          <p:cNvPr id="7" name="image3.jpeg">
            <a:extLst>
              <a:ext uri="{FF2B5EF4-FFF2-40B4-BE49-F238E27FC236}">
                <a16:creationId xmlns:a16="http://schemas.microsoft.com/office/drawing/2014/main" id="{8249F15F-8AFB-1692-1B17-650B0F9F245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2880" y="6357258"/>
            <a:ext cx="600891" cy="399540"/>
          </a:xfrm>
          <a:prstGeom prst="rect">
            <a:avLst/>
          </a:prstGeom>
        </p:spPr>
      </p:pic>
      <p:sp>
        <p:nvSpPr>
          <p:cNvPr id="8" name="CasellaDiTesto 7">
            <a:extLst>
              <a:ext uri="{FF2B5EF4-FFF2-40B4-BE49-F238E27FC236}">
                <a16:creationId xmlns:a16="http://schemas.microsoft.com/office/drawing/2014/main" id="{0AC15D28-C2AF-967E-F88B-B37C7932CFE6}"/>
              </a:ext>
            </a:extLst>
          </p:cNvPr>
          <p:cNvSpPr txBox="1"/>
          <p:nvPr userDrawn="1"/>
        </p:nvSpPr>
        <p:spPr>
          <a:xfrm>
            <a:off x="793032" y="6403139"/>
            <a:ext cx="8760401" cy="307777"/>
          </a:xfrm>
          <a:prstGeom prst="rect">
            <a:avLst/>
          </a:prstGeom>
          <a:noFill/>
        </p:spPr>
        <p:txBody>
          <a:bodyPr wrap="square" rtlCol="0">
            <a:spAutoFit/>
          </a:bodyPr>
          <a:lstStyle/>
          <a:p>
            <a:r>
              <a:rPr lang="en-GB" sz="700" kern="1200" dirty="0">
                <a:solidFill>
                  <a:schemeClr val="bg1"/>
                </a:solidFill>
                <a:effectLst/>
                <a:latin typeface="+mn-lt"/>
                <a:ea typeface="+mn-ea"/>
                <a:cs typeface="+mn-cs"/>
              </a:rPr>
              <a:t>INNO-TREC  is supported by the European Union’s Horizon Europe programme under agreement 101230578. Views and opinions expressed are however those of the author(s) only and do not necessarily reflect those of the European Union or European Climate, Infrastructure and Environment Executive Agency. Neither the European Union nor the granting authority can be held responsible for them.</a:t>
            </a:r>
            <a:endParaRPr lang="it-IT" sz="700" kern="1200" dirty="0">
              <a:solidFill>
                <a:schemeClr val="bg1"/>
              </a:solidFill>
              <a:effectLst/>
              <a:latin typeface="+mn-lt"/>
              <a:ea typeface="+mn-ea"/>
              <a:cs typeface="+mn-cs"/>
            </a:endParaRPr>
          </a:p>
        </p:txBody>
      </p:sp>
      <p:sp>
        <p:nvSpPr>
          <p:cNvPr id="9" name="CasellaDiTesto 8">
            <a:extLst>
              <a:ext uri="{FF2B5EF4-FFF2-40B4-BE49-F238E27FC236}">
                <a16:creationId xmlns:a16="http://schemas.microsoft.com/office/drawing/2014/main" id="{B3A07ED9-3E99-FCED-228A-AF06149BC025}"/>
              </a:ext>
            </a:extLst>
          </p:cNvPr>
          <p:cNvSpPr txBox="1"/>
          <p:nvPr userDrawn="1"/>
        </p:nvSpPr>
        <p:spPr>
          <a:xfrm>
            <a:off x="286604" y="422339"/>
            <a:ext cx="11242442" cy="338554"/>
          </a:xfrm>
          <a:prstGeom prst="rect">
            <a:avLst/>
          </a:prstGeom>
          <a:noFill/>
        </p:spPr>
        <p:txBody>
          <a:bodyPr wrap="square">
            <a:spAutoFit/>
          </a:bodyPr>
          <a:lstStyle/>
          <a:p>
            <a:pPr algn="r"/>
            <a:r>
              <a:rPr lang="en-US" sz="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HORIZON-CL5-2024-D3-02-06</a:t>
            </a:r>
          </a:p>
          <a:p>
            <a:pPr algn="r"/>
            <a:r>
              <a:rPr lang="en-US" sz="8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INNOvative</a:t>
            </a:r>
            <a:r>
              <a:rPr lang="en-US" sz="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Transactive Renewable Energy Communities | European initiative aiming to </a:t>
            </a:r>
            <a:r>
              <a:rPr lang="en-US" sz="8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revolutionise</a:t>
            </a:r>
            <a:r>
              <a:rPr lang="en-US" sz="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energy value transactions within Renewable Energy Communities (RECs)</a:t>
            </a:r>
          </a:p>
        </p:txBody>
      </p:sp>
      <p:sp>
        <p:nvSpPr>
          <p:cNvPr id="13" name="Text Placeholder 3">
            <a:extLst>
              <a:ext uri="{FF2B5EF4-FFF2-40B4-BE49-F238E27FC236}">
                <a16:creationId xmlns:a16="http://schemas.microsoft.com/office/drawing/2014/main" id="{F3F959CE-DE90-F2E5-256A-DA21E7453C2F}"/>
              </a:ext>
            </a:extLst>
          </p:cNvPr>
          <p:cNvSpPr>
            <a:spLocks noGrp="1"/>
          </p:cNvSpPr>
          <p:nvPr>
            <p:ph type="body" sz="half" idx="11" hasCustomPrompt="1"/>
          </p:nvPr>
        </p:nvSpPr>
        <p:spPr>
          <a:xfrm>
            <a:off x="3421319" y="3291301"/>
            <a:ext cx="8287356" cy="797672"/>
          </a:xfrm>
          <a:prstGeom prst="rect">
            <a:avLst/>
          </a:prstGeom>
        </p:spPr>
        <p:txBody>
          <a:bodyPr anchor="ctr">
            <a:normAutofit/>
          </a:bodyPr>
          <a:lstStyle>
            <a:lvl1pPr marL="0" indent="0" algn="l">
              <a:buNone/>
              <a:defRPr sz="4300" b="1">
                <a:solidFill>
                  <a:schemeClr val="bg1"/>
                </a:solidFill>
                <a:latin typeface="Figtree"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dirty="0" err="1"/>
              <a:t>Enhancing</a:t>
            </a:r>
            <a:r>
              <a:rPr lang="it-IT" dirty="0"/>
              <a:t> Energy Communities</a:t>
            </a:r>
          </a:p>
        </p:txBody>
      </p:sp>
      <p:pic>
        <p:nvPicPr>
          <p:cNvPr id="11" name="Immagine 10" descr="Immagine che contiene Carattere, Elementi grafici, logo, testo&#10;&#10;Il contenuto generato dall'IA potrebbe non essere corretto.">
            <a:extLst>
              <a:ext uri="{FF2B5EF4-FFF2-40B4-BE49-F238E27FC236}">
                <a16:creationId xmlns:a16="http://schemas.microsoft.com/office/drawing/2014/main" id="{E2A14C1E-A847-CE55-A8CF-FA42739CC973}"/>
              </a:ext>
            </a:extLst>
          </p:cNvPr>
          <p:cNvPicPr>
            <a:picLocks noChangeAspect="1"/>
          </p:cNvPicPr>
          <p:nvPr userDrawn="1"/>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t="11833" b="9683"/>
          <a:stretch>
            <a:fillRect/>
          </a:stretch>
        </p:blipFill>
        <p:spPr>
          <a:xfrm>
            <a:off x="483325" y="1339905"/>
            <a:ext cx="11265704" cy="2446917"/>
          </a:xfrm>
          <a:prstGeom prst="rect">
            <a:avLst/>
          </a:prstGeom>
        </p:spPr>
      </p:pic>
    </p:spTree>
    <p:extLst>
      <p:ext uri="{BB962C8B-B14F-4D97-AF65-F5344CB8AC3E}">
        <p14:creationId xmlns:p14="http://schemas.microsoft.com/office/powerpoint/2010/main" val="7310094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thank you">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98C72DB1-042B-2B11-A07D-614910A1A9D7}"/>
              </a:ext>
            </a:extLst>
          </p:cNvPr>
          <p:cNvSpPr>
            <a:spLocks noGrp="1"/>
          </p:cNvSpPr>
          <p:nvPr>
            <p:ph type="body" sz="half" idx="10" hasCustomPrompt="1"/>
          </p:nvPr>
        </p:nvSpPr>
        <p:spPr>
          <a:xfrm>
            <a:off x="6556040" y="1749284"/>
            <a:ext cx="4830945" cy="1450089"/>
          </a:xfrm>
          <a:prstGeom prst="rect">
            <a:avLst/>
          </a:prstGeom>
        </p:spPr>
        <p:txBody>
          <a:bodyPr anchor="ctr">
            <a:normAutofit/>
          </a:bodyPr>
          <a:lstStyle>
            <a:lvl1pPr marL="0" indent="0" algn="r">
              <a:buNone/>
              <a:defRPr sz="4400" b="1">
                <a:solidFill>
                  <a:srgbClr val="1778B8"/>
                </a:solidFill>
                <a:latin typeface="Figtree"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Thank you for your attention.</a:t>
            </a:r>
          </a:p>
        </p:txBody>
      </p:sp>
      <p:pic>
        <p:nvPicPr>
          <p:cNvPr id="14" name="image3.jpeg">
            <a:extLst>
              <a:ext uri="{FF2B5EF4-FFF2-40B4-BE49-F238E27FC236}">
                <a16:creationId xmlns:a16="http://schemas.microsoft.com/office/drawing/2014/main" id="{E187BD82-AE82-BB20-37CE-F2844B6E973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2880" y="6357258"/>
            <a:ext cx="600891" cy="399540"/>
          </a:xfrm>
          <a:prstGeom prst="rect">
            <a:avLst/>
          </a:prstGeom>
        </p:spPr>
      </p:pic>
      <p:pic>
        <p:nvPicPr>
          <p:cNvPr id="17" name="Immagine 16">
            <a:extLst>
              <a:ext uri="{FF2B5EF4-FFF2-40B4-BE49-F238E27FC236}">
                <a16:creationId xmlns:a16="http://schemas.microsoft.com/office/drawing/2014/main" id="{A73D56A3-42F4-2558-4591-521803DB2B38}"/>
              </a:ext>
            </a:extLst>
          </p:cNvPr>
          <p:cNvPicPr>
            <a:picLocks noChangeAspect="1"/>
          </p:cNvPicPr>
          <p:nvPr userDrawn="1"/>
        </p:nvPicPr>
        <p:blipFill>
          <a:blip r:embed="rId3">
            <a:extLst>
              <a:ext uri="{28A0092B-C50C-407E-A947-70E740481C1C}">
                <a14:useLocalDpi xmlns:a14="http://schemas.microsoft.com/office/drawing/2010/main" val="0"/>
              </a:ext>
            </a:extLst>
          </a:blip>
          <a:srcRect l="1" t="6464" r="-23629" b="5249"/>
          <a:stretch>
            <a:fillRect/>
          </a:stretch>
        </p:blipFill>
        <p:spPr>
          <a:xfrm>
            <a:off x="465735" y="982640"/>
            <a:ext cx="7529405" cy="4834582"/>
          </a:xfrm>
          <a:prstGeom prst="rect">
            <a:avLst/>
          </a:prstGeom>
        </p:spPr>
      </p:pic>
      <p:sp>
        <p:nvSpPr>
          <p:cNvPr id="2" name="CasellaDiTesto 1">
            <a:extLst>
              <a:ext uri="{FF2B5EF4-FFF2-40B4-BE49-F238E27FC236}">
                <a16:creationId xmlns:a16="http://schemas.microsoft.com/office/drawing/2014/main" id="{D888FE6C-0A50-89C7-8FB0-4792C0ADA4F1}"/>
              </a:ext>
            </a:extLst>
          </p:cNvPr>
          <p:cNvSpPr txBox="1"/>
          <p:nvPr userDrawn="1"/>
        </p:nvSpPr>
        <p:spPr>
          <a:xfrm>
            <a:off x="286604" y="422339"/>
            <a:ext cx="11242442" cy="338554"/>
          </a:xfrm>
          <a:prstGeom prst="rect">
            <a:avLst/>
          </a:prstGeom>
          <a:noFill/>
        </p:spPr>
        <p:txBody>
          <a:bodyPr wrap="square">
            <a:spAutoFit/>
          </a:bodyPr>
          <a:lstStyle/>
          <a:p>
            <a:pPr algn="r"/>
            <a:r>
              <a:rPr lang="en-US" sz="800" b="1" dirty="0">
                <a:latin typeface="Open Sans" panose="020B0606030504020204" pitchFamily="34" charset="0"/>
                <a:ea typeface="Open Sans" panose="020B0606030504020204" pitchFamily="34" charset="0"/>
                <a:cs typeface="Open Sans" panose="020B0606030504020204" pitchFamily="34" charset="0"/>
              </a:rPr>
              <a:t>HORIZON-CL5-2024-D3-02-06</a:t>
            </a:r>
          </a:p>
          <a:p>
            <a:pPr algn="r"/>
            <a:r>
              <a:rPr lang="en-US" sz="800" b="1" dirty="0" err="1">
                <a:latin typeface="Open Sans" panose="020B0606030504020204" pitchFamily="34" charset="0"/>
                <a:ea typeface="Open Sans" panose="020B0606030504020204" pitchFamily="34" charset="0"/>
                <a:cs typeface="Open Sans" panose="020B0606030504020204" pitchFamily="34" charset="0"/>
              </a:rPr>
              <a:t>INNOvative</a:t>
            </a:r>
            <a:r>
              <a:rPr lang="en-US" sz="800" b="1" dirty="0">
                <a:latin typeface="Open Sans" panose="020B0606030504020204" pitchFamily="34" charset="0"/>
                <a:ea typeface="Open Sans" panose="020B0606030504020204" pitchFamily="34" charset="0"/>
                <a:cs typeface="Open Sans" panose="020B0606030504020204" pitchFamily="34" charset="0"/>
              </a:rPr>
              <a:t> Transactive Renewable Energy Communities | European initiative aiming to </a:t>
            </a:r>
            <a:r>
              <a:rPr lang="en-US" sz="800" b="1" dirty="0" err="1">
                <a:latin typeface="Open Sans" panose="020B0606030504020204" pitchFamily="34" charset="0"/>
                <a:ea typeface="Open Sans" panose="020B0606030504020204" pitchFamily="34" charset="0"/>
                <a:cs typeface="Open Sans" panose="020B0606030504020204" pitchFamily="34" charset="0"/>
              </a:rPr>
              <a:t>revolutionise</a:t>
            </a:r>
            <a:r>
              <a:rPr lang="en-US" sz="800" b="1" dirty="0">
                <a:latin typeface="Open Sans" panose="020B0606030504020204" pitchFamily="34" charset="0"/>
                <a:ea typeface="Open Sans" panose="020B0606030504020204" pitchFamily="34" charset="0"/>
                <a:cs typeface="Open Sans" panose="020B0606030504020204" pitchFamily="34" charset="0"/>
              </a:rPr>
              <a:t> energy value transactions within Renewable Energy Communities (RECs)</a:t>
            </a:r>
          </a:p>
        </p:txBody>
      </p:sp>
      <p:sp>
        <p:nvSpPr>
          <p:cNvPr id="3" name="CasellaDiTesto 2">
            <a:extLst>
              <a:ext uri="{FF2B5EF4-FFF2-40B4-BE49-F238E27FC236}">
                <a16:creationId xmlns:a16="http://schemas.microsoft.com/office/drawing/2014/main" id="{7C022C86-CCBB-914A-B1D1-5654057FAF53}"/>
              </a:ext>
            </a:extLst>
          </p:cNvPr>
          <p:cNvSpPr txBox="1"/>
          <p:nvPr userDrawn="1"/>
        </p:nvSpPr>
        <p:spPr>
          <a:xfrm>
            <a:off x="793032" y="6403139"/>
            <a:ext cx="8760401" cy="307777"/>
          </a:xfrm>
          <a:prstGeom prst="rect">
            <a:avLst/>
          </a:prstGeom>
          <a:noFill/>
        </p:spPr>
        <p:txBody>
          <a:bodyPr wrap="square" rtlCol="0">
            <a:spAutoFit/>
          </a:bodyPr>
          <a:lstStyle/>
          <a:p>
            <a:r>
              <a:rPr lang="en-GB" sz="700" kern="1200" dirty="0">
                <a:solidFill>
                  <a:schemeClr val="tx1"/>
                </a:solidFill>
                <a:effectLst/>
                <a:latin typeface="+mn-lt"/>
                <a:ea typeface="+mn-ea"/>
                <a:cs typeface="+mn-cs"/>
              </a:rPr>
              <a:t>INNO-TREC  is supported by the European Union’s Horizon Europe programme under agreement 101230578. Views and opinions expressed are however those of the author(s) only and do not necessarily reflect those of the European Union or European Climate, Infrastructure and Environment Executive Agency. Neither the European Union nor the granting authority can be held responsible for them.</a:t>
            </a:r>
            <a:endParaRPr lang="it-IT" sz="7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257424263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Segnaposto data 3">
            <a:extLst>
              <a:ext uri="{FF2B5EF4-FFF2-40B4-BE49-F238E27FC236}">
                <a16:creationId xmlns:a16="http://schemas.microsoft.com/office/drawing/2014/main" id="{26B0B003-A04E-02C6-7262-7CA2DE0E785A}"/>
              </a:ext>
            </a:extLst>
          </p:cNvPr>
          <p:cNvSpPr>
            <a:spLocks noGrp="1"/>
          </p:cNvSpPr>
          <p:nvPr>
            <p:ph type="dt" sz="half" idx="10"/>
          </p:nvPr>
        </p:nvSpPr>
        <p:spPr>
          <a:xfrm>
            <a:off x="838200" y="6356350"/>
            <a:ext cx="2743200" cy="365125"/>
          </a:xfrm>
          <a:prstGeom prst="rect">
            <a:avLst/>
          </a:prstGeom>
        </p:spPr>
        <p:txBody>
          <a:bodyPr/>
          <a:lstStyle/>
          <a:p>
            <a:r>
              <a:rPr lang="it-IT"/>
              <a:t>12/02/2026</a:t>
            </a:r>
            <a:endParaRPr lang="it-IT" dirty="0"/>
          </a:p>
        </p:txBody>
      </p:sp>
      <p:sp>
        <p:nvSpPr>
          <p:cNvPr id="5" name="Segnaposto piè di pagina 4">
            <a:extLst>
              <a:ext uri="{FF2B5EF4-FFF2-40B4-BE49-F238E27FC236}">
                <a16:creationId xmlns:a16="http://schemas.microsoft.com/office/drawing/2014/main" id="{E129E81A-6E32-1B5A-38B8-32B4F68F3598}"/>
              </a:ext>
            </a:extLst>
          </p:cNvPr>
          <p:cNvSpPr>
            <a:spLocks noGrp="1"/>
          </p:cNvSpPr>
          <p:nvPr>
            <p:ph type="ftr" sz="quarter" idx="11"/>
          </p:nvPr>
        </p:nvSpPr>
        <p:spPr>
          <a:xfrm>
            <a:off x="4038600" y="6356350"/>
            <a:ext cx="4114800" cy="365125"/>
          </a:xfrm>
          <a:prstGeom prst="rect">
            <a:avLst/>
          </a:prstGeom>
        </p:spPr>
        <p:txBody>
          <a:bodyPr/>
          <a:lstStyle/>
          <a:p>
            <a:r>
              <a:rPr lang="it-IT"/>
              <a:t>Document Name / EVENT  / Speaker Name</a:t>
            </a:r>
          </a:p>
        </p:txBody>
      </p:sp>
      <p:sp>
        <p:nvSpPr>
          <p:cNvPr id="6" name="Segnaposto numero diapositiva 5">
            <a:extLst>
              <a:ext uri="{FF2B5EF4-FFF2-40B4-BE49-F238E27FC236}">
                <a16:creationId xmlns:a16="http://schemas.microsoft.com/office/drawing/2014/main" id="{2733F703-590D-A5DB-63BC-FE39BD1B1D4A}"/>
              </a:ext>
            </a:extLst>
          </p:cNvPr>
          <p:cNvSpPr>
            <a:spLocks noGrp="1"/>
          </p:cNvSpPr>
          <p:nvPr>
            <p:ph type="sldNum" sz="quarter" idx="12"/>
          </p:nvPr>
        </p:nvSpPr>
        <p:spPr>
          <a:xfrm>
            <a:off x="8610600" y="6356350"/>
            <a:ext cx="2743200" cy="365125"/>
          </a:xfrm>
          <a:prstGeom prst="rect">
            <a:avLst/>
          </a:prstGeom>
        </p:spPr>
        <p:txBody>
          <a:bodyPr/>
          <a:lstStyle/>
          <a:p>
            <a:fld id="{537C5019-D93A-48C7-A76B-0AD3357D0E07}" type="slidenum">
              <a:rPr lang="it-IT" smtClean="0"/>
              <a:t>‹#›</a:t>
            </a:fld>
            <a:endParaRPr lang="it-IT"/>
          </a:p>
        </p:txBody>
      </p:sp>
    </p:spTree>
    <p:extLst>
      <p:ext uri="{BB962C8B-B14F-4D97-AF65-F5344CB8AC3E}">
        <p14:creationId xmlns:p14="http://schemas.microsoft.com/office/powerpoint/2010/main" val="225815897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Layout IMAGE">
    <p:spTree>
      <p:nvGrpSpPr>
        <p:cNvPr id="1" name=""/>
        <p:cNvGrpSpPr/>
        <p:nvPr/>
      </p:nvGrpSpPr>
      <p:grpSpPr>
        <a:xfrm>
          <a:off x="0" y="0"/>
          <a:ext cx="0" cy="0"/>
          <a:chOff x="0" y="0"/>
          <a:chExt cx="0" cy="0"/>
        </a:xfrm>
      </p:grpSpPr>
      <p:sp>
        <p:nvSpPr>
          <p:cNvPr id="6" name="Picture Placeholder 2">
            <a:extLst>
              <a:ext uri="{FF2B5EF4-FFF2-40B4-BE49-F238E27FC236}">
                <a16:creationId xmlns:a16="http://schemas.microsoft.com/office/drawing/2014/main" id="{0ADBC58E-39DB-9D55-643B-C7C7A2D580BD}"/>
              </a:ext>
            </a:extLst>
          </p:cNvPr>
          <p:cNvSpPr>
            <a:spLocks noGrp="1"/>
          </p:cNvSpPr>
          <p:nvPr>
            <p:ph type="pic" sz="quarter" idx="13"/>
          </p:nvPr>
        </p:nvSpPr>
        <p:spPr>
          <a:xfrm>
            <a:off x="0" y="0"/>
            <a:ext cx="12192000" cy="6858000"/>
          </a:xfrm>
          <a:prstGeom prst="rect">
            <a:avLst/>
          </a:prstGeom>
          <a:solidFill>
            <a:schemeClr val="bg2">
              <a:lumMod val="85000"/>
            </a:schemeClr>
          </a:solidFill>
        </p:spPr>
        <p:txBody>
          <a:bodyPr>
            <a:normAutofit/>
          </a:bodyPr>
          <a:lstStyle>
            <a:lvl1pPr>
              <a:defRPr sz="1200"/>
            </a:lvl1pPr>
          </a:lstStyle>
          <a:p>
            <a:endParaRPr lang="en-US"/>
          </a:p>
        </p:txBody>
      </p:sp>
    </p:spTree>
    <p:extLst>
      <p:ext uri="{BB962C8B-B14F-4D97-AF65-F5344CB8AC3E}">
        <p14:creationId xmlns:p14="http://schemas.microsoft.com/office/powerpoint/2010/main" val="80792656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text">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3D96AA0-7734-8248-140C-33E839E3B259}"/>
              </a:ext>
            </a:extLst>
          </p:cNvPr>
          <p:cNvSpPr>
            <a:spLocks noGrp="1"/>
          </p:cNvSpPr>
          <p:nvPr>
            <p:ph type="title" hasCustomPrompt="1"/>
          </p:nvPr>
        </p:nvSpPr>
        <p:spPr>
          <a:xfrm>
            <a:off x="838200" y="365125"/>
            <a:ext cx="10515600" cy="1325563"/>
          </a:xfrm>
          <a:prstGeom prst="rect">
            <a:avLst/>
          </a:prstGeom>
        </p:spPr>
        <p:txBody>
          <a:bodyPr anchor="ctr"/>
          <a:lstStyle>
            <a:lvl1pPr>
              <a:defRPr b="1">
                <a:solidFill>
                  <a:srgbClr val="1778B8"/>
                </a:solidFill>
                <a:latin typeface="Figtree" pitchFamily="2" charset="0"/>
              </a:defRPr>
            </a:lvl1pPr>
          </a:lstStyle>
          <a:p>
            <a:r>
              <a:rPr lang="it-IT" dirty="0"/>
              <a:t>Headline, 1-2 lines</a:t>
            </a:r>
          </a:p>
        </p:txBody>
      </p:sp>
      <p:sp>
        <p:nvSpPr>
          <p:cNvPr id="3" name="Segnaposto contenuto 2">
            <a:extLst>
              <a:ext uri="{FF2B5EF4-FFF2-40B4-BE49-F238E27FC236}">
                <a16:creationId xmlns:a16="http://schemas.microsoft.com/office/drawing/2014/main" id="{0E2E4715-13A2-09F1-FA25-1C9304F83712}"/>
              </a:ext>
            </a:extLst>
          </p:cNvPr>
          <p:cNvSpPr>
            <a:spLocks noGrp="1"/>
          </p:cNvSpPr>
          <p:nvPr>
            <p:ph idx="1" hasCustomPrompt="1"/>
          </p:nvPr>
        </p:nvSpPr>
        <p:spPr>
          <a:xfrm>
            <a:off x="838200" y="1825625"/>
            <a:ext cx="10515600" cy="4351338"/>
          </a:xfrm>
          <a:prstGeom prst="rect">
            <a:avLst/>
          </a:prstGeom>
        </p:spPr>
        <p:txBody>
          <a:bodyPr/>
          <a:lstStyle>
            <a:lvl1pPr>
              <a:defRPr>
                <a:solidFill>
                  <a:schemeClr val="tx1"/>
                </a:solidFill>
                <a:latin typeface="+mn-lt"/>
                <a:ea typeface="Open Sans" panose="020B0606030504020204" pitchFamily="34" charset="0"/>
                <a:cs typeface="Open Sans" panose="020B0606030504020204" pitchFamily="34" charset="0"/>
              </a:defRPr>
            </a:lvl1pPr>
            <a:lvl2pPr>
              <a:defRPr>
                <a:solidFill>
                  <a:schemeClr val="tx1"/>
                </a:solidFill>
                <a:latin typeface="+mn-lt"/>
                <a:ea typeface="Open Sans" panose="020B0606030504020204" pitchFamily="34" charset="0"/>
                <a:cs typeface="Open Sans" panose="020B0606030504020204" pitchFamily="34" charset="0"/>
              </a:defRPr>
            </a:lvl2pPr>
            <a:lvl3pPr>
              <a:defRPr>
                <a:solidFill>
                  <a:schemeClr val="tx1"/>
                </a:solidFill>
                <a:latin typeface="+mn-lt"/>
                <a:ea typeface="Open Sans" panose="020B0606030504020204" pitchFamily="34" charset="0"/>
                <a:cs typeface="Open Sans" panose="020B0606030504020204" pitchFamily="34" charset="0"/>
              </a:defRPr>
            </a:lvl3pPr>
            <a:lvl4pPr>
              <a:defRPr>
                <a:solidFill>
                  <a:schemeClr val="tx1"/>
                </a:solidFill>
                <a:latin typeface="+mn-lt"/>
                <a:ea typeface="Open Sans" panose="020B0606030504020204" pitchFamily="34" charset="0"/>
                <a:cs typeface="Open Sans" panose="020B0606030504020204" pitchFamily="34" charset="0"/>
              </a:defRPr>
            </a:lvl4pPr>
          </a:lstStyle>
          <a:p>
            <a:pPr lvl="0"/>
            <a:r>
              <a:rPr lang="it-IT" dirty="0"/>
              <a:t>first </a:t>
            </a:r>
            <a:r>
              <a:rPr lang="it-IT" dirty="0" err="1"/>
              <a:t>level</a:t>
            </a:r>
            <a:endParaRPr lang="it-IT" dirty="0"/>
          </a:p>
          <a:p>
            <a:pPr lvl="1"/>
            <a:r>
              <a:rPr lang="it-IT" dirty="0"/>
              <a:t>Second </a:t>
            </a:r>
            <a:r>
              <a:rPr lang="it-IT" dirty="0" err="1"/>
              <a:t>level</a:t>
            </a:r>
            <a:endParaRPr lang="it-IT" dirty="0"/>
          </a:p>
          <a:p>
            <a:pPr lvl="2"/>
            <a:r>
              <a:rPr lang="it-IT" dirty="0" err="1"/>
              <a:t>third</a:t>
            </a:r>
            <a:r>
              <a:rPr lang="it-IT" dirty="0"/>
              <a:t> </a:t>
            </a:r>
            <a:r>
              <a:rPr lang="it-IT" dirty="0" err="1"/>
              <a:t>level</a:t>
            </a:r>
            <a:endParaRPr lang="it-IT" dirty="0"/>
          </a:p>
          <a:p>
            <a:pPr lvl="3"/>
            <a:r>
              <a:rPr lang="it-IT" dirty="0" err="1"/>
              <a:t>forth</a:t>
            </a:r>
            <a:r>
              <a:rPr lang="it-IT" dirty="0"/>
              <a:t> </a:t>
            </a:r>
            <a:r>
              <a:rPr lang="it-IT" dirty="0" err="1"/>
              <a:t>level</a:t>
            </a:r>
            <a:endParaRPr lang="it-IT" dirty="0"/>
          </a:p>
        </p:txBody>
      </p:sp>
      <p:sp>
        <p:nvSpPr>
          <p:cNvPr id="4" name="Segnaposto data 3">
            <a:extLst>
              <a:ext uri="{FF2B5EF4-FFF2-40B4-BE49-F238E27FC236}">
                <a16:creationId xmlns:a16="http://schemas.microsoft.com/office/drawing/2014/main" id="{26B0B003-A04E-02C6-7262-7CA2DE0E785A}"/>
              </a:ext>
            </a:extLst>
          </p:cNvPr>
          <p:cNvSpPr>
            <a:spLocks noGrp="1"/>
          </p:cNvSpPr>
          <p:nvPr>
            <p:ph type="dt" sz="half" idx="10"/>
          </p:nvPr>
        </p:nvSpPr>
        <p:spPr>
          <a:xfrm>
            <a:off x="838200" y="6356350"/>
            <a:ext cx="2743200" cy="365125"/>
          </a:xfrm>
          <a:prstGeom prst="rect">
            <a:avLst/>
          </a:prstGeom>
        </p:spPr>
        <p:txBody>
          <a:bodyPr/>
          <a:lstStyle>
            <a:lvl1pPr>
              <a:defRPr>
                <a:latin typeface="+mj-lt"/>
              </a:defRPr>
            </a:lvl1pPr>
          </a:lstStyle>
          <a:p>
            <a:r>
              <a:rPr lang="it-IT"/>
              <a:t>12/02/2026</a:t>
            </a:r>
          </a:p>
        </p:txBody>
      </p:sp>
      <p:sp>
        <p:nvSpPr>
          <p:cNvPr id="5" name="Segnaposto piè di pagina 4">
            <a:extLst>
              <a:ext uri="{FF2B5EF4-FFF2-40B4-BE49-F238E27FC236}">
                <a16:creationId xmlns:a16="http://schemas.microsoft.com/office/drawing/2014/main" id="{E129E81A-6E32-1B5A-38B8-32B4F68F3598}"/>
              </a:ext>
            </a:extLst>
          </p:cNvPr>
          <p:cNvSpPr>
            <a:spLocks noGrp="1"/>
          </p:cNvSpPr>
          <p:nvPr>
            <p:ph type="ftr" sz="quarter" idx="11"/>
          </p:nvPr>
        </p:nvSpPr>
        <p:spPr>
          <a:xfrm>
            <a:off x="4038600" y="6356350"/>
            <a:ext cx="4114800" cy="365125"/>
          </a:xfrm>
          <a:prstGeom prst="rect">
            <a:avLst/>
          </a:prstGeom>
        </p:spPr>
        <p:txBody>
          <a:bodyPr/>
          <a:lstStyle>
            <a:lvl1pPr>
              <a:defRPr>
                <a:latin typeface="+mj-lt"/>
              </a:defRPr>
            </a:lvl1pPr>
          </a:lstStyle>
          <a:p>
            <a:r>
              <a:rPr lang="it-IT"/>
              <a:t>Document Name / EVENT  / Speaker Name</a:t>
            </a:r>
          </a:p>
        </p:txBody>
      </p:sp>
      <p:sp>
        <p:nvSpPr>
          <p:cNvPr id="6" name="Segnaposto numero diapositiva 5">
            <a:extLst>
              <a:ext uri="{FF2B5EF4-FFF2-40B4-BE49-F238E27FC236}">
                <a16:creationId xmlns:a16="http://schemas.microsoft.com/office/drawing/2014/main" id="{2733F703-590D-A5DB-63BC-FE39BD1B1D4A}"/>
              </a:ext>
            </a:extLst>
          </p:cNvPr>
          <p:cNvSpPr>
            <a:spLocks noGrp="1"/>
          </p:cNvSpPr>
          <p:nvPr>
            <p:ph type="sldNum" sz="quarter" idx="12"/>
          </p:nvPr>
        </p:nvSpPr>
        <p:spPr>
          <a:xfrm>
            <a:off x="8610600" y="6356350"/>
            <a:ext cx="2743200" cy="365125"/>
          </a:xfrm>
          <a:prstGeom prst="rect">
            <a:avLst/>
          </a:prstGeom>
        </p:spPr>
        <p:txBody>
          <a:bodyPr/>
          <a:lstStyle>
            <a:lvl1pPr>
              <a:defRPr>
                <a:latin typeface="+mj-lt"/>
              </a:defRPr>
            </a:lvl1pPr>
          </a:lstStyle>
          <a:p>
            <a:fld id="{537C5019-D93A-48C7-A76B-0AD3357D0E07}" type="slidenum">
              <a:rPr lang="it-IT" smtClean="0"/>
              <a:pPr/>
              <a:t>‹#›</a:t>
            </a:fld>
            <a:endParaRPr lang="it-IT"/>
          </a:p>
        </p:txBody>
      </p:sp>
    </p:spTree>
    <p:extLst>
      <p:ext uri="{BB962C8B-B14F-4D97-AF65-F5344CB8AC3E}">
        <p14:creationId xmlns:p14="http://schemas.microsoft.com/office/powerpoint/2010/main" val="408649510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Main box title+text">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2F1C92B-FFEC-05E4-F3E7-D16F1D8E0BBA}"/>
              </a:ext>
            </a:extLst>
          </p:cNvPr>
          <p:cNvSpPr>
            <a:spLocks noGrp="1"/>
          </p:cNvSpPr>
          <p:nvPr>
            <p:ph type="title" hasCustomPrompt="1"/>
          </p:nvPr>
        </p:nvSpPr>
        <p:spPr>
          <a:xfrm>
            <a:off x="831850" y="742175"/>
            <a:ext cx="10515600" cy="2852737"/>
          </a:xfrm>
          <a:prstGeom prst="rect">
            <a:avLst/>
          </a:prstGeom>
        </p:spPr>
        <p:txBody>
          <a:bodyPr anchor="ctr"/>
          <a:lstStyle>
            <a:lvl1pPr algn="l">
              <a:lnSpc>
                <a:spcPct val="100000"/>
              </a:lnSpc>
              <a:defRPr sz="5400" b="1">
                <a:solidFill>
                  <a:srgbClr val="1778B8"/>
                </a:solidFill>
                <a:latin typeface="Figtree" pitchFamily="2" charset="0"/>
              </a:defRPr>
            </a:lvl1pPr>
          </a:lstStyle>
          <a:p>
            <a:r>
              <a:rPr lang="en-US" dirty="0"/>
              <a:t>Click to edit master text styles</a:t>
            </a:r>
            <a:endParaRPr lang="it-IT" dirty="0"/>
          </a:p>
        </p:txBody>
      </p:sp>
      <p:sp>
        <p:nvSpPr>
          <p:cNvPr id="3" name="Segnaposto testo 2">
            <a:extLst>
              <a:ext uri="{FF2B5EF4-FFF2-40B4-BE49-F238E27FC236}">
                <a16:creationId xmlns:a16="http://schemas.microsoft.com/office/drawing/2014/main" id="{9AEEE2E0-E0D6-5958-3291-854A102F1D42}"/>
              </a:ext>
            </a:extLst>
          </p:cNvPr>
          <p:cNvSpPr>
            <a:spLocks noGrp="1"/>
          </p:cNvSpPr>
          <p:nvPr>
            <p:ph type="body" idx="1" hasCustomPrompt="1"/>
          </p:nvPr>
        </p:nvSpPr>
        <p:spPr>
          <a:xfrm>
            <a:off x="831850" y="3621900"/>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it-IT" dirty="0" err="1"/>
              <a:t>Lorem</a:t>
            </a:r>
            <a:r>
              <a:rPr lang="it-IT" dirty="0"/>
              <a:t> </a:t>
            </a:r>
            <a:r>
              <a:rPr lang="it-IT" dirty="0" err="1"/>
              <a:t>ipsum</a:t>
            </a:r>
            <a:r>
              <a:rPr lang="it-IT" dirty="0"/>
              <a:t> dolor </a:t>
            </a:r>
            <a:r>
              <a:rPr lang="it-IT" dirty="0" err="1"/>
              <a:t>sit</a:t>
            </a:r>
            <a:r>
              <a:rPr lang="it-IT" dirty="0"/>
              <a:t> </a:t>
            </a:r>
            <a:r>
              <a:rPr lang="it-IT" dirty="0" err="1"/>
              <a:t>amet</a:t>
            </a:r>
            <a:r>
              <a:rPr lang="it-IT" dirty="0"/>
              <a:t>, </a:t>
            </a:r>
            <a:r>
              <a:rPr lang="it-IT" dirty="0" err="1"/>
              <a:t>consectetuer</a:t>
            </a:r>
            <a:r>
              <a:rPr lang="it-IT" dirty="0"/>
              <a:t> </a:t>
            </a:r>
            <a:r>
              <a:rPr lang="it-IT" dirty="0" err="1"/>
              <a:t>adipiscing</a:t>
            </a:r>
            <a:r>
              <a:rPr lang="it-IT" dirty="0"/>
              <a:t> </a:t>
            </a:r>
            <a:r>
              <a:rPr lang="it-IT" dirty="0" err="1"/>
              <a:t>elit</a:t>
            </a:r>
            <a:r>
              <a:rPr lang="it-IT" dirty="0"/>
              <a:t>. </a:t>
            </a:r>
            <a:r>
              <a:rPr lang="it-IT" dirty="0" err="1"/>
              <a:t>Aenean</a:t>
            </a:r>
            <a:r>
              <a:rPr lang="it-IT" dirty="0"/>
              <a:t> commodo ligula </a:t>
            </a:r>
            <a:r>
              <a:rPr lang="it-IT" dirty="0" err="1"/>
              <a:t>eget</a:t>
            </a:r>
            <a:r>
              <a:rPr lang="it-IT" dirty="0"/>
              <a:t> dolor. </a:t>
            </a:r>
            <a:r>
              <a:rPr lang="it-IT" dirty="0" err="1"/>
              <a:t>Aenean</a:t>
            </a:r>
            <a:r>
              <a:rPr lang="it-IT" dirty="0"/>
              <a:t> massa. </a:t>
            </a:r>
            <a:r>
              <a:rPr lang="it-IT" dirty="0" err="1"/>
              <a:t>Cum</a:t>
            </a:r>
            <a:r>
              <a:rPr lang="it-IT" dirty="0"/>
              <a:t> </a:t>
            </a:r>
            <a:r>
              <a:rPr lang="it-IT" dirty="0" err="1"/>
              <a:t>sociis</a:t>
            </a:r>
            <a:r>
              <a:rPr lang="it-IT" dirty="0"/>
              <a:t> </a:t>
            </a:r>
            <a:r>
              <a:rPr lang="it-IT" dirty="0" err="1"/>
              <a:t>natoque</a:t>
            </a:r>
            <a:r>
              <a:rPr lang="it-IT" dirty="0"/>
              <a:t> </a:t>
            </a:r>
            <a:r>
              <a:rPr lang="it-IT" dirty="0" err="1"/>
              <a:t>penatibus</a:t>
            </a:r>
            <a:r>
              <a:rPr lang="it-IT" dirty="0"/>
              <a:t> et </a:t>
            </a:r>
            <a:r>
              <a:rPr lang="it-IT" dirty="0" err="1"/>
              <a:t>magnis</a:t>
            </a:r>
            <a:r>
              <a:rPr lang="it-IT" dirty="0"/>
              <a:t> </a:t>
            </a:r>
            <a:r>
              <a:rPr lang="it-IT" dirty="0" err="1"/>
              <a:t>dis</a:t>
            </a:r>
            <a:r>
              <a:rPr lang="it-IT" dirty="0"/>
              <a:t> </a:t>
            </a:r>
            <a:r>
              <a:rPr lang="it-IT" dirty="0" err="1"/>
              <a:t>parturient</a:t>
            </a:r>
            <a:endParaRPr lang="it-IT" dirty="0"/>
          </a:p>
        </p:txBody>
      </p:sp>
      <p:sp>
        <p:nvSpPr>
          <p:cNvPr id="4" name="Segnaposto data 3">
            <a:extLst>
              <a:ext uri="{FF2B5EF4-FFF2-40B4-BE49-F238E27FC236}">
                <a16:creationId xmlns:a16="http://schemas.microsoft.com/office/drawing/2014/main" id="{FE36227A-934B-E217-9FC4-AE9C5CB4A0AC}"/>
              </a:ext>
            </a:extLst>
          </p:cNvPr>
          <p:cNvSpPr>
            <a:spLocks noGrp="1"/>
          </p:cNvSpPr>
          <p:nvPr>
            <p:ph type="dt" sz="half" idx="10"/>
          </p:nvPr>
        </p:nvSpPr>
        <p:spPr>
          <a:xfrm>
            <a:off x="838200" y="6356350"/>
            <a:ext cx="2743200" cy="365125"/>
          </a:xfrm>
          <a:prstGeom prst="rect">
            <a:avLst/>
          </a:prstGeom>
        </p:spPr>
        <p:txBody>
          <a:bodyPr/>
          <a:lstStyle/>
          <a:p>
            <a:r>
              <a:rPr lang="it-IT"/>
              <a:t>12/02/2026</a:t>
            </a:r>
          </a:p>
        </p:txBody>
      </p:sp>
      <p:sp>
        <p:nvSpPr>
          <p:cNvPr id="5" name="Segnaposto piè di pagina 4">
            <a:extLst>
              <a:ext uri="{FF2B5EF4-FFF2-40B4-BE49-F238E27FC236}">
                <a16:creationId xmlns:a16="http://schemas.microsoft.com/office/drawing/2014/main" id="{C7F32CB0-1153-8B00-DF3E-4A628B3B6922}"/>
              </a:ext>
            </a:extLst>
          </p:cNvPr>
          <p:cNvSpPr>
            <a:spLocks noGrp="1"/>
          </p:cNvSpPr>
          <p:nvPr>
            <p:ph type="ftr" sz="quarter" idx="11"/>
          </p:nvPr>
        </p:nvSpPr>
        <p:spPr>
          <a:xfrm>
            <a:off x="4038600" y="6356350"/>
            <a:ext cx="4114800" cy="365125"/>
          </a:xfrm>
          <a:prstGeom prst="rect">
            <a:avLst/>
          </a:prstGeom>
        </p:spPr>
        <p:txBody>
          <a:bodyPr/>
          <a:lstStyle/>
          <a:p>
            <a:r>
              <a:rPr lang="it-IT"/>
              <a:t>Document Name / EVENT  / Speaker Name</a:t>
            </a:r>
          </a:p>
        </p:txBody>
      </p:sp>
      <p:sp>
        <p:nvSpPr>
          <p:cNvPr id="6" name="Segnaposto numero diapositiva 5">
            <a:extLst>
              <a:ext uri="{FF2B5EF4-FFF2-40B4-BE49-F238E27FC236}">
                <a16:creationId xmlns:a16="http://schemas.microsoft.com/office/drawing/2014/main" id="{A048B300-92DE-B2E2-C723-9E31529B60AA}"/>
              </a:ext>
            </a:extLst>
          </p:cNvPr>
          <p:cNvSpPr>
            <a:spLocks noGrp="1"/>
          </p:cNvSpPr>
          <p:nvPr>
            <p:ph type="sldNum" sz="quarter" idx="12"/>
          </p:nvPr>
        </p:nvSpPr>
        <p:spPr>
          <a:xfrm>
            <a:off x="8610600" y="6356350"/>
            <a:ext cx="2743200" cy="365125"/>
          </a:xfrm>
          <a:prstGeom prst="rect">
            <a:avLst/>
          </a:prstGeom>
        </p:spPr>
        <p:txBody>
          <a:bodyPr/>
          <a:lstStyle/>
          <a:p>
            <a:fld id="{537C5019-D93A-48C7-A76B-0AD3357D0E07}" type="slidenum">
              <a:rPr lang="it-IT" smtClean="0"/>
              <a:t>‹#›</a:t>
            </a:fld>
            <a:endParaRPr lang="it-IT"/>
          </a:p>
        </p:txBody>
      </p:sp>
    </p:spTree>
    <p:extLst>
      <p:ext uri="{BB962C8B-B14F-4D97-AF65-F5344CB8AC3E}">
        <p14:creationId xmlns:p14="http://schemas.microsoft.com/office/powerpoint/2010/main" val="5225211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text+boxes">
    <p:spTree>
      <p:nvGrpSpPr>
        <p:cNvPr id="1" name=""/>
        <p:cNvGrpSpPr/>
        <p:nvPr/>
      </p:nvGrpSpPr>
      <p:grpSpPr>
        <a:xfrm>
          <a:off x="0" y="0"/>
          <a:ext cx="0" cy="0"/>
          <a:chOff x="0" y="0"/>
          <a:chExt cx="0" cy="0"/>
        </a:xfrm>
      </p:grpSpPr>
      <p:sp>
        <p:nvSpPr>
          <p:cNvPr id="11" name="Rectangle: Rounded Corners 16">
            <a:extLst>
              <a:ext uri="{FF2B5EF4-FFF2-40B4-BE49-F238E27FC236}">
                <a16:creationId xmlns:a16="http://schemas.microsoft.com/office/drawing/2014/main" id="{60EDFD67-8D1B-AE5D-0D9D-EF26A0997E97}"/>
              </a:ext>
            </a:extLst>
          </p:cNvPr>
          <p:cNvSpPr/>
          <p:nvPr/>
        </p:nvSpPr>
        <p:spPr>
          <a:xfrm>
            <a:off x="838200" y="1825625"/>
            <a:ext cx="4906071" cy="4197382"/>
          </a:xfrm>
          <a:prstGeom prst="roundRect">
            <a:avLst>
              <a:gd name="adj" fmla="val 5454"/>
            </a:avLst>
          </a:prstGeom>
          <a:solidFill>
            <a:schemeClr val="bg1"/>
          </a:solidFill>
          <a:ln>
            <a:noFill/>
          </a:ln>
          <a:effectLst>
            <a:outerShdw blurRad="444500" dist="101600" dir="5400000" algn="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 name="Titolo 1">
            <a:extLst>
              <a:ext uri="{FF2B5EF4-FFF2-40B4-BE49-F238E27FC236}">
                <a16:creationId xmlns:a16="http://schemas.microsoft.com/office/drawing/2014/main" id="{8EA16462-06E2-A027-F9F0-113C6AD90FC0}"/>
              </a:ext>
            </a:extLst>
          </p:cNvPr>
          <p:cNvSpPr>
            <a:spLocks noGrp="1"/>
          </p:cNvSpPr>
          <p:nvPr>
            <p:ph type="title" hasCustomPrompt="1"/>
          </p:nvPr>
        </p:nvSpPr>
        <p:spPr>
          <a:xfrm>
            <a:off x="838200" y="365125"/>
            <a:ext cx="10515600" cy="1325563"/>
          </a:xfrm>
          <a:prstGeom prst="rect">
            <a:avLst/>
          </a:prstGeom>
        </p:spPr>
        <p:txBody>
          <a:bodyPr anchor="ctr"/>
          <a:lstStyle>
            <a:lvl1pPr>
              <a:defRPr b="1">
                <a:solidFill>
                  <a:srgbClr val="1778B8"/>
                </a:solidFill>
                <a:latin typeface="Figtree" pitchFamily="2" charset="0"/>
              </a:defRPr>
            </a:lvl1pPr>
          </a:lstStyle>
          <a:p>
            <a:r>
              <a:rPr lang="it-IT" dirty="0"/>
              <a:t>Headline, 1-2 lines</a:t>
            </a:r>
          </a:p>
        </p:txBody>
      </p:sp>
      <p:sp>
        <p:nvSpPr>
          <p:cNvPr id="3" name="Segnaposto contenuto 2">
            <a:extLst>
              <a:ext uri="{FF2B5EF4-FFF2-40B4-BE49-F238E27FC236}">
                <a16:creationId xmlns:a16="http://schemas.microsoft.com/office/drawing/2014/main" id="{09AFA952-0C1F-C19F-692D-FDF15DAF0E58}"/>
              </a:ext>
            </a:extLst>
          </p:cNvPr>
          <p:cNvSpPr>
            <a:spLocks noGrp="1"/>
          </p:cNvSpPr>
          <p:nvPr>
            <p:ph sz="half" idx="1" hasCustomPrompt="1"/>
          </p:nvPr>
        </p:nvSpPr>
        <p:spPr>
          <a:xfrm>
            <a:off x="999461" y="1960562"/>
            <a:ext cx="4465674" cy="3834182"/>
          </a:xfrm>
          <a:prstGeom prst="rect">
            <a:avLst/>
          </a:prstGeom>
        </p:spPr>
        <p:txBody>
          <a:bodyPr/>
          <a:lstStyle>
            <a:lvl1pPr>
              <a:defRPr>
                <a:solidFill>
                  <a:schemeClr val="tx1"/>
                </a:solidFill>
                <a:latin typeface="+mn-lt"/>
              </a:defRPr>
            </a:lvl1pPr>
            <a:lvl2pPr>
              <a:defRPr>
                <a:solidFill>
                  <a:schemeClr val="tx1"/>
                </a:solidFill>
                <a:latin typeface="+mn-lt"/>
              </a:defRPr>
            </a:lvl2pPr>
            <a:lvl3pPr>
              <a:defRPr>
                <a:solidFill>
                  <a:schemeClr val="tx1"/>
                </a:solidFill>
                <a:latin typeface="+mn-lt"/>
              </a:defRPr>
            </a:lvl3pPr>
            <a:lvl4pPr>
              <a:defRPr>
                <a:solidFill>
                  <a:schemeClr val="tx1"/>
                </a:solidFill>
                <a:latin typeface="+mn-lt"/>
              </a:defRPr>
            </a:lvl4pPr>
          </a:lstStyle>
          <a:p>
            <a:pPr lvl="0"/>
            <a:r>
              <a:rPr lang="it-IT" dirty="0"/>
              <a:t>first </a:t>
            </a:r>
            <a:r>
              <a:rPr lang="it-IT" dirty="0" err="1"/>
              <a:t>level</a:t>
            </a:r>
            <a:endParaRPr lang="it-IT" dirty="0"/>
          </a:p>
          <a:p>
            <a:pPr lvl="1"/>
            <a:r>
              <a:rPr lang="it-IT" dirty="0"/>
              <a:t>Second </a:t>
            </a:r>
            <a:r>
              <a:rPr lang="it-IT" dirty="0" err="1"/>
              <a:t>level</a:t>
            </a:r>
            <a:endParaRPr lang="it-IT" dirty="0"/>
          </a:p>
          <a:p>
            <a:pPr lvl="2"/>
            <a:r>
              <a:rPr lang="it-IT" dirty="0" err="1"/>
              <a:t>third</a:t>
            </a:r>
            <a:r>
              <a:rPr lang="it-IT" dirty="0"/>
              <a:t> </a:t>
            </a:r>
            <a:r>
              <a:rPr lang="it-IT" dirty="0" err="1"/>
              <a:t>level</a:t>
            </a:r>
            <a:endParaRPr lang="it-IT" dirty="0"/>
          </a:p>
          <a:p>
            <a:pPr lvl="3"/>
            <a:r>
              <a:rPr lang="it-IT" dirty="0" err="1"/>
              <a:t>forth</a:t>
            </a:r>
            <a:r>
              <a:rPr lang="it-IT" dirty="0"/>
              <a:t> </a:t>
            </a:r>
            <a:r>
              <a:rPr lang="it-IT" dirty="0" err="1"/>
              <a:t>level</a:t>
            </a:r>
            <a:endParaRPr lang="it-IT" dirty="0"/>
          </a:p>
        </p:txBody>
      </p:sp>
      <p:sp>
        <p:nvSpPr>
          <p:cNvPr id="5" name="Segnaposto data 4">
            <a:extLst>
              <a:ext uri="{FF2B5EF4-FFF2-40B4-BE49-F238E27FC236}">
                <a16:creationId xmlns:a16="http://schemas.microsoft.com/office/drawing/2014/main" id="{504C0606-3B29-C36A-9A78-9DB1D21B086E}"/>
              </a:ext>
            </a:extLst>
          </p:cNvPr>
          <p:cNvSpPr>
            <a:spLocks noGrp="1"/>
          </p:cNvSpPr>
          <p:nvPr>
            <p:ph type="dt" sz="half" idx="10"/>
          </p:nvPr>
        </p:nvSpPr>
        <p:spPr>
          <a:xfrm>
            <a:off x="838200" y="6356350"/>
            <a:ext cx="2743200" cy="365125"/>
          </a:xfrm>
          <a:prstGeom prst="rect">
            <a:avLst/>
          </a:prstGeom>
        </p:spPr>
        <p:txBody>
          <a:bodyPr/>
          <a:lstStyle/>
          <a:p>
            <a:r>
              <a:rPr lang="it-IT"/>
              <a:t>12/02/2026</a:t>
            </a:r>
          </a:p>
        </p:txBody>
      </p:sp>
      <p:sp>
        <p:nvSpPr>
          <p:cNvPr id="6" name="Segnaposto piè di pagina 5">
            <a:extLst>
              <a:ext uri="{FF2B5EF4-FFF2-40B4-BE49-F238E27FC236}">
                <a16:creationId xmlns:a16="http://schemas.microsoft.com/office/drawing/2014/main" id="{B9EB62A7-CFE4-B0BD-1FCE-B15DBB48CA7D}"/>
              </a:ext>
            </a:extLst>
          </p:cNvPr>
          <p:cNvSpPr>
            <a:spLocks noGrp="1"/>
          </p:cNvSpPr>
          <p:nvPr>
            <p:ph type="ftr" sz="quarter" idx="11"/>
          </p:nvPr>
        </p:nvSpPr>
        <p:spPr>
          <a:xfrm>
            <a:off x="4038600" y="6356350"/>
            <a:ext cx="4114800" cy="365125"/>
          </a:xfrm>
          <a:prstGeom prst="rect">
            <a:avLst/>
          </a:prstGeom>
        </p:spPr>
        <p:txBody>
          <a:bodyPr/>
          <a:lstStyle/>
          <a:p>
            <a:r>
              <a:rPr lang="it-IT"/>
              <a:t>Document Name / EVENT  / Speaker Name</a:t>
            </a:r>
          </a:p>
        </p:txBody>
      </p:sp>
      <p:sp>
        <p:nvSpPr>
          <p:cNvPr id="7" name="Segnaposto numero diapositiva 6">
            <a:extLst>
              <a:ext uri="{FF2B5EF4-FFF2-40B4-BE49-F238E27FC236}">
                <a16:creationId xmlns:a16="http://schemas.microsoft.com/office/drawing/2014/main" id="{0C5FD962-6BA4-EF04-E0F4-3FFA003EB86A}"/>
              </a:ext>
            </a:extLst>
          </p:cNvPr>
          <p:cNvSpPr>
            <a:spLocks noGrp="1"/>
          </p:cNvSpPr>
          <p:nvPr>
            <p:ph type="sldNum" sz="quarter" idx="12"/>
          </p:nvPr>
        </p:nvSpPr>
        <p:spPr>
          <a:xfrm>
            <a:off x="8610600" y="6356350"/>
            <a:ext cx="2743200" cy="365125"/>
          </a:xfrm>
          <a:prstGeom prst="rect">
            <a:avLst/>
          </a:prstGeom>
        </p:spPr>
        <p:txBody>
          <a:bodyPr/>
          <a:lstStyle/>
          <a:p>
            <a:fld id="{537C5019-D93A-48C7-A76B-0AD3357D0E07}" type="slidenum">
              <a:rPr lang="it-IT" smtClean="0"/>
              <a:t>‹#›</a:t>
            </a:fld>
            <a:endParaRPr lang="it-IT"/>
          </a:p>
        </p:txBody>
      </p:sp>
      <p:sp>
        <p:nvSpPr>
          <p:cNvPr id="13" name="Rectangle: Rounded Corners 16">
            <a:extLst>
              <a:ext uri="{FF2B5EF4-FFF2-40B4-BE49-F238E27FC236}">
                <a16:creationId xmlns:a16="http://schemas.microsoft.com/office/drawing/2014/main" id="{454A9823-848B-B7A3-3196-919015ADD274}"/>
              </a:ext>
            </a:extLst>
          </p:cNvPr>
          <p:cNvSpPr/>
          <p:nvPr userDrawn="1"/>
        </p:nvSpPr>
        <p:spPr>
          <a:xfrm>
            <a:off x="6447729" y="1825625"/>
            <a:ext cx="4906071" cy="4197382"/>
          </a:xfrm>
          <a:prstGeom prst="roundRect">
            <a:avLst>
              <a:gd name="adj" fmla="val 5454"/>
            </a:avLst>
          </a:prstGeom>
          <a:solidFill>
            <a:schemeClr val="bg1"/>
          </a:solidFill>
          <a:ln>
            <a:noFill/>
          </a:ln>
          <a:effectLst>
            <a:outerShdw blurRad="444500" dist="101600" dir="5400000" algn="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4" name="Segnaposto contenuto 2">
            <a:extLst>
              <a:ext uri="{FF2B5EF4-FFF2-40B4-BE49-F238E27FC236}">
                <a16:creationId xmlns:a16="http://schemas.microsoft.com/office/drawing/2014/main" id="{ADF883BC-6DE3-1E20-9F97-85C2A5123891}"/>
              </a:ext>
            </a:extLst>
          </p:cNvPr>
          <p:cNvSpPr>
            <a:spLocks noGrp="1"/>
          </p:cNvSpPr>
          <p:nvPr>
            <p:ph sz="half" idx="13" hasCustomPrompt="1"/>
          </p:nvPr>
        </p:nvSpPr>
        <p:spPr>
          <a:xfrm>
            <a:off x="6667927" y="1960562"/>
            <a:ext cx="4465674" cy="3834182"/>
          </a:xfrm>
          <a:prstGeom prst="rect">
            <a:avLst/>
          </a:prstGeom>
        </p:spPr>
        <p:txBody>
          <a:bodyPr/>
          <a:lstStyle>
            <a:lvl1pPr>
              <a:defRPr>
                <a:solidFill>
                  <a:schemeClr val="tx1"/>
                </a:solidFill>
                <a:latin typeface="+mn-lt"/>
              </a:defRPr>
            </a:lvl1pPr>
            <a:lvl2pPr>
              <a:defRPr>
                <a:solidFill>
                  <a:schemeClr val="tx1"/>
                </a:solidFill>
                <a:latin typeface="+mn-lt"/>
              </a:defRPr>
            </a:lvl2pPr>
            <a:lvl3pPr>
              <a:defRPr>
                <a:solidFill>
                  <a:schemeClr val="tx1"/>
                </a:solidFill>
                <a:latin typeface="+mn-lt"/>
              </a:defRPr>
            </a:lvl3pPr>
            <a:lvl4pPr>
              <a:defRPr>
                <a:solidFill>
                  <a:schemeClr val="tx1"/>
                </a:solidFill>
                <a:latin typeface="+mn-lt"/>
              </a:defRPr>
            </a:lvl4pPr>
          </a:lstStyle>
          <a:p>
            <a:pPr lvl="0"/>
            <a:r>
              <a:rPr lang="it-IT" dirty="0"/>
              <a:t>first </a:t>
            </a:r>
            <a:r>
              <a:rPr lang="it-IT" dirty="0" err="1"/>
              <a:t>level</a:t>
            </a:r>
            <a:endParaRPr lang="it-IT" dirty="0"/>
          </a:p>
          <a:p>
            <a:pPr lvl="1"/>
            <a:r>
              <a:rPr lang="it-IT" dirty="0"/>
              <a:t>Second </a:t>
            </a:r>
            <a:r>
              <a:rPr lang="it-IT" dirty="0" err="1"/>
              <a:t>level</a:t>
            </a:r>
            <a:endParaRPr lang="it-IT" dirty="0"/>
          </a:p>
          <a:p>
            <a:pPr lvl="2"/>
            <a:r>
              <a:rPr lang="it-IT" dirty="0" err="1"/>
              <a:t>third</a:t>
            </a:r>
            <a:r>
              <a:rPr lang="it-IT" dirty="0"/>
              <a:t> </a:t>
            </a:r>
            <a:r>
              <a:rPr lang="it-IT" dirty="0" err="1"/>
              <a:t>level</a:t>
            </a:r>
            <a:endParaRPr lang="it-IT" dirty="0"/>
          </a:p>
          <a:p>
            <a:pPr lvl="3"/>
            <a:r>
              <a:rPr lang="it-IT" dirty="0" err="1"/>
              <a:t>forth</a:t>
            </a:r>
            <a:r>
              <a:rPr lang="it-IT" dirty="0"/>
              <a:t> </a:t>
            </a:r>
            <a:r>
              <a:rPr lang="it-IT" dirty="0" err="1"/>
              <a:t>level</a:t>
            </a:r>
            <a:endParaRPr lang="it-IT" dirty="0"/>
          </a:p>
        </p:txBody>
      </p:sp>
    </p:spTree>
    <p:extLst>
      <p:ext uri="{BB962C8B-B14F-4D97-AF65-F5344CB8AC3E}">
        <p14:creationId xmlns:p14="http://schemas.microsoft.com/office/powerpoint/2010/main" val="17359253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text+boxes2">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1CBE80D-F670-D549-932D-A7A2F969B420}"/>
              </a:ext>
            </a:extLst>
          </p:cNvPr>
          <p:cNvSpPr>
            <a:spLocks noGrp="1"/>
          </p:cNvSpPr>
          <p:nvPr>
            <p:ph type="title" hasCustomPrompt="1"/>
          </p:nvPr>
        </p:nvSpPr>
        <p:spPr>
          <a:xfrm>
            <a:off x="839788" y="365125"/>
            <a:ext cx="10515600" cy="1325563"/>
          </a:xfrm>
          <a:prstGeom prst="rect">
            <a:avLst/>
          </a:prstGeom>
        </p:spPr>
        <p:txBody>
          <a:bodyPr anchor="ctr"/>
          <a:lstStyle>
            <a:lvl1pPr>
              <a:defRPr b="1">
                <a:solidFill>
                  <a:srgbClr val="1778B8"/>
                </a:solidFill>
                <a:latin typeface="Figtree" pitchFamily="2" charset="0"/>
              </a:defRPr>
            </a:lvl1pPr>
          </a:lstStyle>
          <a:p>
            <a:r>
              <a:rPr lang="it-IT" dirty="0"/>
              <a:t>Headline, 1-2 lines</a:t>
            </a:r>
          </a:p>
        </p:txBody>
      </p:sp>
      <p:sp>
        <p:nvSpPr>
          <p:cNvPr id="3" name="Segnaposto testo 2">
            <a:extLst>
              <a:ext uri="{FF2B5EF4-FFF2-40B4-BE49-F238E27FC236}">
                <a16:creationId xmlns:a16="http://schemas.microsoft.com/office/drawing/2014/main" id="{A93134DC-CA66-EC25-5892-DE49F97DF7F3}"/>
              </a:ext>
            </a:extLst>
          </p:cNvPr>
          <p:cNvSpPr>
            <a:spLocks noGrp="1"/>
          </p:cNvSpPr>
          <p:nvPr>
            <p:ph type="body" idx="1" hasCustomPrompt="1"/>
          </p:nvPr>
        </p:nvSpPr>
        <p:spPr>
          <a:xfrm>
            <a:off x="839788" y="1681163"/>
            <a:ext cx="5157787" cy="823912"/>
          </a:xfrm>
          <a:prstGeom prst="rect">
            <a:avLst/>
          </a:prstGeom>
        </p:spPr>
        <p:txBody>
          <a:bodyPr anchor="ctr"/>
          <a:lstStyle>
            <a:lvl1pPr marL="0" indent="0">
              <a:buNone/>
              <a:defRPr sz="2400" b="1">
                <a:solidFill>
                  <a:srgbClr val="95C86F"/>
                </a:solidFill>
                <a:latin typeface="Figtree"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dirty="0"/>
              <a:t>Headline</a:t>
            </a:r>
          </a:p>
        </p:txBody>
      </p:sp>
      <p:sp>
        <p:nvSpPr>
          <p:cNvPr id="5" name="Segnaposto testo 4">
            <a:extLst>
              <a:ext uri="{FF2B5EF4-FFF2-40B4-BE49-F238E27FC236}">
                <a16:creationId xmlns:a16="http://schemas.microsoft.com/office/drawing/2014/main" id="{60DDA7ED-0C88-3E8E-D95C-F349A2ED81A0}"/>
              </a:ext>
            </a:extLst>
          </p:cNvPr>
          <p:cNvSpPr>
            <a:spLocks noGrp="1"/>
          </p:cNvSpPr>
          <p:nvPr>
            <p:ph type="body" sz="quarter" idx="3" hasCustomPrompt="1"/>
          </p:nvPr>
        </p:nvSpPr>
        <p:spPr>
          <a:xfrm>
            <a:off x="6172200" y="1681163"/>
            <a:ext cx="5183188" cy="823912"/>
          </a:xfrm>
          <a:prstGeom prst="rect">
            <a:avLst/>
          </a:prstGeom>
        </p:spPr>
        <p:txBody>
          <a:bodyPr anchor="ctr"/>
          <a:lstStyle>
            <a:lvl1pPr marL="0" indent="0">
              <a:buNone/>
              <a:defRPr sz="2400" b="1">
                <a:solidFill>
                  <a:srgbClr val="95C86F"/>
                </a:solidFill>
                <a:latin typeface="Figtree"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dirty="0"/>
              <a:t>Headline</a:t>
            </a:r>
          </a:p>
        </p:txBody>
      </p:sp>
      <p:sp>
        <p:nvSpPr>
          <p:cNvPr id="7" name="Segnaposto data 6">
            <a:extLst>
              <a:ext uri="{FF2B5EF4-FFF2-40B4-BE49-F238E27FC236}">
                <a16:creationId xmlns:a16="http://schemas.microsoft.com/office/drawing/2014/main" id="{99581DBD-31D6-A881-92A8-7C8E805B67A2}"/>
              </a:ext>
            </a:extLst>
          </p:cNvPr>
          <p:cNvSpPr>
            <a:spLocks noGrp="1"/>
          </p:cNvSpPr>
          <p:nvPr>
            <p:ph type="dt" sz="half" idx="10"/>
          </p:nvPr>
        </p:nvSpPr>
        <p:spPr>
          <a:xfrm>
            <a:off x="838200" y="6356350"/>
            <a:ext cx="2743200" cy="365125"/>
          </a:xfrm>
          <a:prstGeom prst="rect">
            <a:avLst/>
          </a:prstGeom>
        </p:spPr>
        <p:txBody>
          <a:bodyPr/>
          <a:lstStyle/>
          <a:p>
            <a:r>
              <a:rPr lang="it-IT"/>
              <a:t>12/02/2026</a:t>
            </a:r>
          </a:p>
        </p:txBody>
      </p:sp>
      <p:sp>
        <p:nvSpPr>
          <p:cNvPr id="8" name="Segnaposto piè di pagina 7">
            <a:extLst>
              <a:ext uri="{FF2B5EF4-FFF2-40B4-BE49-F238E27FC236}">
                <a16:creationId xmlns:a16="http://schemas.microsoft.com/office/drawing/2014/main" id="{6D324BCD-69BE-4731-D915-96D2AA0B04E0}"/>
              </a:ext>
            </a:extLst>
          </p:cNvPr>
          <p:cNvSpPr>
            <a:spLocks noGrp="1"/>
          </p:cNvSpPr>
          <p:nvPr>
            <p:ph type="ftr" sz="quarter" idx="11"/>
          </p:nvPr>
        </p:nvSpPr>
        <p:spPr>
          <a:xfrm>
            <a:off x="4038600" y="6356350"/>
            <a:ext cx="4114800" cy="365125"/>
          </a:xfrm>
          <a:prstGeom prst="rect">
            <a:avLst/>
          </a:prstGeom>
        </p:spPr>
        <p:txBody>
          <a:bodyPr/>
          <a:lstStyle/>
          <a:p>
            <a:r>
              <a:rPr lang="it-IT"/>
              <a:t>Document Name / EVENT  / Speaker Name</a:t>
            </a:r>
          </a:p>
        </p:txBody>
      </p:sp>
      <p:sp>
        <p:nvSpPr>
          <p:cNvPr id="9" name="Segnaposto numero diapositiva 8">
            <a:extLst>
              <a:ext uri="{FF2B5EF4-FFF2-40B4-BE49-F238E27FC236}">
                <a16:creationId xmlns:a16="http://schemas.microsoft.com/office/drawing/2014/main" id="{1FD30B59-63BC-8844-FFBD-06C41D22DBCE}"/>
              </a:ext>
            </a:extLst>
          </p:cNvPr>
          <p:cNvSpPr>
            <a:spLocks noGrp="1"/>
          </p:cNvSpPr>
          <p:nvPr>
            <p:ph type="sldNum" sz="quarter" idx="12"/>
          </p:nvPr>
        </p:nvSpPr>
        <p:spPr>
          <a:xfrm>
            <a:off x="8610600" y="6356350"/>
            <a:ext cx="2743200" cy="365125"/>
          </a:xfrm>
          <a:prstGeom prst="rect">
            <a:avLst/>
          </a:prstGeom>
        </p:spPr>
        <p:txBody>
          <a:bodyPr/>
          <a:lstStyle/>
          <a:p>
            <a:fld id="{537C5019-D93A-48C7-A76B-0AD3357D0E07}" type="slidenum">
              <a:rPr lang="it-IT" smtClean="0"/>
              <a:t>‹#›</a:t>
            </a:fld>
            <a:endParaRPr lang="it-IT"/>
          </a:p>
        </p:txBody>
      </p:sp>
      <p:sp>
        <p:nvSpPr>
          <p:cNvPr id="12" name="Rectangle: Rounded Corners 16">
            <a:extLst>
              <a:ext uri="{FF2B5EF4-FFF2-40B4-BE49-F238E27FC236}">
                <a16:creationId xmlns:a16="http://schemas.microsoft.com/office/drawing/2014/main" id="{D59DF2EA-BBEE-E1FA-D9A2-870856687174}"/>
              </a:ext>
            </a:extLst>
          </p:cNvPr>
          <p:cNvSpPr/>
          <p:nvPr userDrawn="1"/>
        </p:nvSpPr>
        <p:spPr>
          <a:xfrm>
            <a:off x="6170613" y="2594345"/>
            <a:ext cx="5183188" cy="3428662"/>
          </a:xfrm>
          <a:prstGeom prst="roundRect">
            <a:avLst>
              <a:gd name="adj" fmla="val 5454"/>
            </a:avLst>
          </a:prstGeom>
          <a:solidFill>
            <a:schemeClr val="bg1"/>
          </a:solidFill>
          <a:ln>
            <a:noFill/>
          </a:ln>
          <a:effectLst>
            <a:outerShdw blurRad="444500" dist="101600" dir="5400000" algn="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3" name="Segnaposto contenuto 2">
            <a:extLst>
              <a:ext uri="{FF2B5EF4-FFF2-40B4-BE49-F238E27FC236}">
                <a16:creationId xmlns:a16="http://schemas.microsoft.com/office/drawing/2014/main" id="{AFFEB580-1FA9-3856-41CA-C7B6F921C706}"/>
              </a:ext>
            </a:extLst>
          </p:cNvPr>
          <p:cNvSpPr>
            <a:spLocks noGrp="1"/>
          </p:cNvSpPr>
          <p:nvPr>
            <p:ph sz="half" idx="14" hasCustomPrompt="1"/>
          </p:nvPr>
        </p:nvSpPr>
        <p:spPr>
          <a:xfrm>
            <a:off x="6315740" y="2700670"/>
            <a:ext cx="4817861" cy="3094074"/>
          </a:xfrm>
          <a:prstGeom prst="rect">
            <a:avLst/>
          </a:prstGeom>
        </p:spPr>
        <p:txBody>
          <a:bodyPr/>
          <a:lstStyle>
            <a:lvl1pPr>
              <a:defRPr>
                <a:solidFill>
                  <a:schemeClr val="tx1"/>
                </a:solidFill>
                <a:latin typeface="+mn-lt"/>
              </a:defRPr>
            </a:lvl1pPr>
            <a:lvl2pPr>
              <a:defRPr>
                <a:solidFill>
                  <a:schemeClr val="tx1"/>
                </a:solidFill>
                <a:latin typeface="+mn-lt"/>
              </a:defRPr>
            </a:lvl2pPr>
            <a:lvl3pPr>
              <a:defRPr>
                <a:solidFill>
                  <a:schemeClr val="tx1"/>
                </a:solidFill>
                <a:latin typeface="+mn-lt"/>
              </a:defRPr>
            </a:lvl3pPr>
            <a:lvl4pPr>
              <a:defRPr>
                <a:solidFill>
                  <a:schemeClr val="tx1"/>
                </a:solidFill>
                <a:latin typeface="+mn-lt"/>
              </a:defRPr>
            </a:lvl4pPr>
          </a:lstStyle>
          <a:p>
            <a:pPr lvl="0"/>
            <a:r>
              <a:rPr lang="it-IT" dirty="0"/>
              <a:t>first </a:t>
            </a:r>
            <a:r>
              <a:rPr lang="it-IT" dirty="0" err="1"/>
              <a:t>level</a:t>
            </a:r>
            <a:endParaRPr lang="it-IT" dirty="0"/>
          </a:p>
          <a:p>
            <a:pPr lvl="1"/>
            <a:r>
              <a:rPr lang="it-IT" dirty="0"/>
              <a:t>Second </a:t>
            </a:r>
            <a:r>
              <a:rPr lang="it-IT" dirty="0" err="1"/>
              <a:t>level</a:t>
            </a:r>
            <a:endParaRPr lang="it-IT" dirty="0"/>
          </a:p>
          <a:p>
            <a:pPr lvl="2"/>
            <a:r>
              <a:rPr lang="it-IT" dirty="0" err="1"/>
              <a:t>third</a:t>
            </a:r>
            <a:r>
              <a:rPr lang="it-IT" dirty="0"/>
              <a:t> </a:t>
            </a:r>
            <a:r>
              <a:rPr lang="it-IT" dirty="0" err="1"/>
              <a:t>level</a:t>
            </a:r>
            <a:endParaRPr lang="it-IT" dirty="0"/>
          </a:p>
          <a:p>
            <a:pPr lvl="3"/>
            <a:r>
              <a:rPr lang="it-IT" dirty="0" err="1"/>
              <a:t>forth</a:t>
            </a:r>
            <a:r>
              <a:rPr lang="it-IT" dirty="0"/>
              <a:t> </a:t>
            </a:r>
            <a:r>
              <a:rPr lang="it-IT" dirty="0" err="1"/>
              <a:t>level</a:t>
            </a:r>
            <a:endParaRPr lang="it-IT" dirty="0"/>
          </a:p>
        </p:txBody>
      </p:sp>
      <p:sp>
        <p:nvSpPr>
          <p:cNvPr id="14" name="Rectangle: Rounded Corners 16">
            <a:extLst>
              <a:ext uri="{FF2B5EF4-FFF2-40B4-BE49-F238E27FC236}">
                <a16:creationId xmlns:a16="http://schemas.microsoft.com/office/drawing/2014/main" id="{437EE10A-23EE-EAE3-96AD-2BF093A520A7}"/>
              </a:ext>
            </a:extLst>
          </p:cNvPr>
          <p:cNvSpPr/>
          <p:nvPr userDrawn="1"/>
        </p:nvSpPr>
        <p:spPr>
          <a:xfrm>
            <a:off x="814387" y="2594345"/>
            <a:ext cx="5183188" cy="3428662"/>
          </a:xfrm>
          <a:prstGeom prst="roundRect">
            <a:avLst>
              <a:gd name="adj" fmla="val 5454"/>
            </a:avLst>
          </a:prstGeom>
          <a:solidFill>
            <a:schemeClr val="bg1"/>
          </a:solidFill>
          <a:ln>
            <a:noFill/>
          </a:ln>
          <a:effectLst>
            <a:outerShdw blurRad="444500" dist="101600" dir="5400000" algn="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5" name="Segnaposto contenuto 2">
            <a:extLst>
              <a:ext uri="{FF2B5EF4-FFF2-40B4-BE49-F238E27FC236}">
                <a16:creationId xmlns:a16="http://schemas.microsoft.com/office/drawing/2014/main" id="{F91EBE57-F412-56CE-9705-2755D69C0C05}"/>
              </a:ext>
            </a:extLst>
          </p:cNvPr>
          <p:cNvSpPr>
            <a:spLocks noGrp="1"/>
          </p:cNvSpPr>
          <p:nvPr>
            <p:ph sz="half" idx="15" hasCustomPrompt="1"/>
          </p:nvPr>
        </p:nvSpPr>
        <p:spPr>
          <a:xfrm>
            <a:off x="959514" y="2700670"/>
            <a:ext cx="4817861" cy="3094074"/>
          </a:xfrm>
          <a:prstGeom prst="rect">
            <a:avLst/>
          </a:prstGeom>
        </p:spPr>
        <p:txBody>
          <a:bodyPr/>
          <a:lstStyle>
            <a:lvl1pPr>
              <a:defRPr>
                <a:solidFill>
                  <a:schemeClr val="tx1"/>
                </a:solidFill>
                <a:latin typeface="+mn-lt"/>
              </a:defRPr>
            </a:lvl1pPr>
            <a:lvl2pPr>
              <a:defRPr>
                <a:solidFill>
                  <a:schemeClr val="tx1"/>
                </a:solidFill>
                <a:latin typeface="+mn-lt"/>
              </a:defRPr>
            </a:lvl2pPr>
            <a:lvl3pPr>
              <a:defRPr>
                <a:solidFill>
                  <a:schemeClr val="tx1"/>
                </a:solidFill>
                <a:latin typeface="+mn-lt"/>
              </a:defRPr>
            </a:lvl3pPr>
            <a:lvl4pPr>
              <a:defRPr>
                <a:solidFill>
                  <a:schemeClr val="tx1"/>
                </a:solidFill>
                <a:latin typeface="+mn-lt"/>
              </a:defRPr>
            </a:lvl4pPr>
          </a:lstStyle>
          <a:p>
            <a:pPr lvl="0"/>
            <a:r>
              <a:rPr lang="it-IT" dirty="0"/>
              <a:t>first </a:t>
            </a:r>
            <a:r>
              <a:rPr lang="it-IT" dirty="0" err="1"/>
              <a:t>level</a:t>
            </a:r>
            <a:endParaRPr lang="it-IT" dirty="0"/>
          </a:p>
          <a:p>
            <a:pPr lvl="1"/>
            <a:r>
              <a:rPr lang="it-IT" dirty="0"/>
              <a:t>Second </a:t>
            </a:r>
            <a:r>
              <a:rPr lang="it-IT" dirty="0" err="1"/>
              <a:t>level</a:t>
            </a:r>
            <a:endParaRPr lang="it-IT" dirty="0"/>
          </a:p>
          <a:p>
            <a:pPr lvl="2"/>
            <a:r>
              <a:rPr lang="it-IT" dirty="0" err="1"/>
              <a:t>third</a:t>
            </a:r>
            <a:r>
              <a:rPr lang="it-IT" dirty="0"/>
              <a:t> </a:t>
            </a:r>
            <a:r>
              <a:rPr lang="it-IT" dirty="0" err="1"/>
              <a:t>level</a:t>
            </a:r>
            <a:endParaRPr lang="it-IT" dirty="0"/>
          </a:p>
          <a:p>
            <a:pPr lvl="3"/>
            <a:r>
              <a:rPr lang="it-IT" dirty="0" err="1"/>
              <a:t>forth</a:t>
            </a:r>
            <a:r>
              <a:rPr lang="it-IT" dirty="0"/>
              <a:t> </a:t>
            </a:r>
            <a:r>
              <a:rPr lang="it-IT" dirty="0" err="1"/>
              <a:t>level</a:t>
            </a:r>
            <a:endParaRPr lang="it-IT" dirty="0"/>
          </a:p>
        </p:txBody>
      </p:sp>
    </p:spTree>
    <p:extLst>
      <p:ext uri="{BB962C8B-B14F-4D97-AF65-F5344CB8AC3E}">
        <p14:creationId xmlns:p14="http://schemas.microsoft.com/office/powerpoint/2010/main" val="38532106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Images">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5F87216-D132-441A-A223-4CB91CCF79CA}"/>
              </a:ext>
            </a:extLst>
          </p:cNvPr>
          <p:cNvSpPr>
            <a:spLocks noGrp="1"/>
          </p:cNvSpPr>
          <p:nvPr>
            <p:ph type="title" hasCustomPrompt="1"/>
          </p:nvPr>
        </p:nvSpPr>
        <p:spPr>
          <a:xfrm>
            <a:off x="838200" y="365125"/>
            <a:ext cx="10515600" cy="1325563"/>
          </a:xfrm>
          <a:prstGeom prst="rect">
            <a:avLst/>
          </a:prstGeom>
        </p:spPr>
        <p:txBody>
          <a:bodyPr anchor="ctr"/>
          <a:lstStyle>
            <a:lvl1pPr>
              <a:defRPr b="1">
                <a:solidFill>
                  <a:srgbClr val="95C86F"/>
                </a:solidFill>
                <a:latin typeface="Figtree" pitchFamily="2" charset="0"/>
              </a:defRPr>
            </a:lvl1pPr>
          </a:lstStyle>
          <a:p>
            <a:r>
              <a:rPr lang="it-IT" dirty="0"/>
              <a:t>Headline</a:t>
            </a:r>
          </a:p>
        </p:txBody>
      </p:sp>
      <p:sp>
        <p:nvSpPr>
          <p:cNvPr id="3" name="Segnaposto data 2">
            <a:extLst>
              <a:ext uri="{FF2B5EF4-FFF2-40B4-BE49-F238E27FC236}">
                <a16:creationId xmlns:a16="http://schemas.microsoft.com/office/drawing/2014/main" id="{237A8733-7A26-9E06-5EA9-13AEFCAAD7C0}"/>
              </a:ext>
            </a:extLst>
          </p:cNvPr>
          <p:cNvSpPr>
            <a:spLocks noGrp="1"/>
          </p:cNvSpPr>
          <p:nvPr>
            <p:ph type="dt" sz="half" idx="10"/>
          </p:nvPr>
        </p:nvSpPr>
        <p:spPr>
          <a:xfrm>
            <a:off x="838200" y="6356350"/>
            <a:ext cx="2743200" cy="365125"/>
          </a:xfrm>
          <a:prstGeom prst="rect">
            <a:avLst/>
          </a:prstGeom>
        </p:spPr>
        <p:txBody>
          <a:bodyPr/>
          <a:lstStyle/>
          <a:p>
            <a:r>
              <a:rPr lang="it-IT"/>
              <a:t>12/02/2026</a:t>
            </a:r>
          </a:p>
        </p:txBody>
      </p:sp>
      <p:sp>
        <p:nvSpPr>
          <p:cNvPr id="4" name="Segnaposto piè di pagina 3">
            <a:extLst>
              <a:ext uri="{FF2B5EF4-FFF2-40B4-BE49-F238E27FC236}">
                <a16:creationId xmlns:a16="http://schemas.microsoft.com/office/drawing/2014/main" id="{B0749C04-6F4E-B645-0B39-9553D968B866}"/>
              </a:ext>
            </a:extLst>
          </p:cNvPr>
          <p:cNvSpPr>
            <a:spLocks noGrp="1"/>
          </p:cNvSpPr>
          <p:nvPr>
            <p:ph type="ftr" sz="quarter" idx="11"/>
          </p:nvPr>
        </p:nvSpPr>
        <p:spPr>
          <a:xfrm>
            <a:off x="4038600" y="6356350"/>
            <a:ext cx="4114800" cy="365125"/>
          </a:xfrm>
          <a:prstGeom prst="rect">
            <a:avLst/>
          </a:prstGeom>
        </p:spPr>
        <p:txBody>
          <a:bodyPr/>
          <a:lstStyle/>
          <a:p>
            <a:r>
              <a:rPr lang="it-IT"/>
              <a:t>Document Name / EVENT  / Speaker Name</a:t>
            </a:r>
          </a:p>
        </p:txBody>
      </p:sp>
      <p:sp>
        <p:nvSpPr>
          <p:cNvPr id="5" name="Segnaposto numero diapositiva 4">
            <a:extLst>
              <a:ext uri="{FF2B5EF4-FFF2-40B4-BE49-F238E27FC236}">
                <a16:creationId xmlns:a16="http://schemas.microsoft.com/office/drawing/2014/main" id="{50CB1E9A-CA76-19DA-817B-1D740D86425B}"/>
              </a:ext>
            </a:extLst>
          </p:cNvPr>
          <p:cNvSpPr>
            <a:spLocks noGrp="1"/>
          </p:cNvSpPr>
          <p:nvPr>
            <p:ph type="sldNum" sz="quarter" idx="12"/>
          </p:nvPr>
        </p:nvSpPr>
        <p:spPr>
          <a:xfrm>
            <a:off x="8610600" y="6356350"/>
            <a:ext cx="2743200" cy="365125"/>
          </a:xfrm>
          <a:prstGeom prst="rect">
            <a:avLst/>
          </a:prstGeom>
        </p:spPr>
        <p:txBody>
          <a:bodyPr/>
          <a:lstStyle/>
          <a:p>
            <a:fld id="{537C5019-D93A-48C7-A76B-0AD3357D0E07}" type="slidenum">
              <a:rPr lang="it-IT" smtClean="0"/>
              <a:t>‹#›</a:t>
            </a:fld>
            <a:endParaRPr lang="it-IT"/>
          </a:p>
        </p:txBody>
      </p:sp>
      <p:sp>
        <p:nvSpPr>
          <p:cNvPr id="8" name="Picture Placeholder 4">
            <a:extLst>
              <a:ext uri="{FF2B5EF4-FFF2-40B4-BE49-F238E27FC236}">
                <a16:creationId xmlns:a16="http://schemas.microsoft.com/office/drawing/2014/main" id="{D514087D-067B-24A6-409C-C6CC097C98A5}"/>
              </a:ext>
            </a:extLst>
          </p:cNvPr>
          <p:cNvSpPr>
            <a:spLocks noGrp="1"/>
          </p:cNvSpPr>
          <p:nvPr>
            <p:ph type="pic" sz="quarter" idx="13"/>
          </p:nvPr>
        </p:nvSpPr>
        <p:spPr>
          <a:xfrm>
            <a:off x="6110176" y="1690688"/>
            <a:ext cx="4410268" cy="4410268"/>
          </a:xfrm>
          <a:prstGeom prst="ellipse">
            <a:avLst/>
          </a:prstGeom>
          <a:pattFill prst="pct50">
            <a:fgClr>
              <a:schemeClr val="bg1"/>
            </a:fgClr>
            <a:bgClr>
              <a:schemeClr val="bg1">
                <a:lumMod val="75000"/>
              </a:schemeClr>
            </a:bgClr>
          </a:pattFill>
        </p:spPr>
        <p:txBody>
          <a:bodyPr/>
          <a:lstStyle>
            <a:lvl1pPr marL="0" indent="0">
              <a:buNone/>
              <a:defRPr/>
            </a:lvl1pPr>
          </a:lstStyle>
          <a:p>
            <a:endParaRPr lang="en-US" dirty="0"/>
          </a:p>
          <a:p>
            <a:endParaRPr lang="en-US" dirty="0"/>
          </a:p>
        </p:txBody>
      </p:sp>
      <p:sp>
        <p:nvSpPr>
          <p:cNvPr id="9" name="Picture Placeholder 4">
            <a:extLst>
              <a:ext uri="{FF2B5EF4-FFF2-40B4-BE49-F238E27FC236}">
                <a16:creationId xmlns:a16="http://schemas.microsoft.com/office/drawing/2014/main" id="{B111EFA3-2FA7-1942-1611-CA1F80C7346A}"/>
              </a:ext>
            </a:extLst>
          </p:cNvPr>
          <p:cNvSpPr>
            <a:spLocks noGrp="1"/>
          </p:cNvSpPr>
          <p:nvPr>
            <p:ph type="pic" sz="quarter" idx="14"/>
          </p:nvPr>
        </p:nvSpPr>
        <p:spPr>
          <a:xfrm>
            <a:off x="900223" y="1690688"/>
            <a:ext cx="4410268" cy="4410268"/>
          </a:xfrm>
          <a:prstGeom prst="ellipse">
            <a:avLst/>
          </a:prstGeom>
          <a:pattFill prst="pct50">
            <a:fgClr>
              <a:schemeClr val="bg1"/>
            </a:fgClr>
            <a:bgClr>
              <a:schemeClr val="bg1">
                <a:lumMod val="75000"/>
              </a:schemeClr>
            </a:bgClr>
          </a:pattFill>
        </p:spPr>
        <p:txBody>
          <a:bodyPr/>
          <a:lstStyle>
            <a:lvl1pPr marL="0" indent="0">
              <a:buNone/>
              <a:defRPr/>
            </a:lvl1pPr>
          </a:lstStyle>
          <a:p>
            <a:endParaRPr lang="en-US" dirty="0"/>
          </a:p>
          <a:p>
            <a:endParaRPr lang="en-US" dirty="0"/>
          </a:p>
        </p:txBody>
      </p:sp>
    </p:spTree>
    <p:extLst>
      <p:ext uri="{BB962C8B-B14F-4D97-AF65-F5344CB8AC3E}">
        <p14:creationId xmlns:p14="http://schemas.microsoft.com/office/powerpoint/2010/main" val="9280510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Immagine 11">
            <a:extLst>
              <a:ext uri="{FF2B5EF4-FFF2-40B4-BE49-F238E27FC236}">
                <a16:creationId xmlns:a16="http://schemas.microsoft.com/office/drawing/2014/main" id="{853A3FA7-0216-BCF1-1596-3C0111828BE7}"/>
              </a:ext>
            </a:extLst>
          </p:cNvPr>
          <p:cNvPicPr>
            <a:picLocks noChangeAspect="1"/>
          </p:cNvPicPr>
          <p:nvPr userDrawn="1"/>
        </p:nvPicPr>
        <p:blipFill>
          <a:blip r:embed="rId28">
            <a:alphaModFix amt="25000"/>
            <a:extLst>
              <a:ext uri="{28A0092B-C50C-407E-A947-70E740481C1C}">
                <a14:useLocalDpi xmlns:a14="http://schemas.microsoft.com/office/drawing/2010/main" val="0"/>
              </a:ext>
            </a:extLst>
          </a:blip>
          <a:srcRect/>
          <a:stretch/>
        </p:blipFill>
        <p:spPr>
          <a:xfrm>
            <a:off x="0" y="-2775"/>
            <a:ext cx="12192000" cy="6860775"/>
          </a:xfrm>
          <a:prstGeom prst="rect">
            <a:avLst/>
          </a:prstGeom>
        </p:spPr>
      </p:pic>
      <p:sp>
        <p:nvSpPr>
          <p:cNvPr id="4" name="Segnaposto data 3">
            <a:extLst>
              <a:ext uri="{FF2B5EF4-FFF2-40B4-BE49-F238E27FC236}">
                <a16:creationId xmlns:a16="http://schemas.microsoft.com/office/drawing/2014/main" id="{1349C80E-A16C-A5B2-7F7C-BE86F4F6FB9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r">
              <a:defRPr sz="1100">
                <a:solidFill>
                  <a:schemeClr val="tx1">
                    <a:tint val="82000"/>
                  </a:schemeClr>
                </a:solidFill>
                <a:latin typeface="+mj-lt"/>
                <a:ea typeface="Open Sans" panose="020B0606030504020204" pitchFamily="34" charset="0"/>
                <a:cs typeface="Open Sans" panose="020B0606030504020204" pitchFamily="34" charset="0"/>
              </a:defRPr>
            </a:lvl1pPr>
          </a:lstStyle>
          <a:p>
            <a:r>
              <a:rPr lang="it-IT"/>
              <a:t>12/02/2026</a:t>
            </a:r>
            <a:endParaRPr lang="it-IT" dirty="0">
              <a:latin typeface="+mj-lt"/>
            </a:endParaRPr>
          </a:p>
        </p:txBody>
      </p:sp>
      <p:sp>
        <p:nvSpPr>
          <p:cNvPr id="5" name="Segnaposto piè di pagina 4">
            <a:extLst>
              <a:ext uri="{FF2B5EF4-FFF2-40B4-BE49-F238E27FC236}">
                <a16:creationId xmlns:a16="http://schemas.microsoft.com/office/drawing/2014/main" id="{D0EC134E-CEA7-840F-526F-3A9E33AB114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100" b="1">
                <a:solidFill>
                  <a:schemeClr val="tx1">
                    <a:tint val="82000"/>
                  </a:schemeClr>
                </a:solidFill>
                <a:latin typeface="+mj-lt"/>
                <a:ea typeface="Open Sans" panose="020B0606030504020204" pitchFamily="34" charset="0"/>
                <a:cs typeface="Open Sans" panose="020B0606030504020204" pitchFamily="34" charset="0"/>
              </a:defRPr>
            </a:lvl1pPr>
          </a:lstStyle>
          <a:p>
            <a:r>
              <a:rPr lang="it-IT"/>
              <a:t>Document Name / EVENT  / Speaker Name</a:t>
            </a:r>
            <a:endParaRPr lang="it-IT" dirty="0">
              <a:latin typeface="+mj-lt"/>
            </a:endParaRPr>
          </a:p>
        </p:txBody>
      </p:sp>
      <p:sp>
        <p:nvSpPr>
          <p:cNvPr id="6" name="Segnaposto numero diapositiva 5">
            <a:extLst>
              <a:ext uri="{FF2B5EF4-FFF2-40B4-BE49-F238E27FC236}">
                <a16:creationId xmlns:a16="http://schemas.microsoft.com/office/drawing/2014/main" id="{E2362B9B-6CD1-4B8D-6A65-C07F12CBCDC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100" b="1">
                <a:solidFill>
                  <a:schemeClr val="tx1">
                    <a:tint val="82000"/>
                  </a:schemeClr>
                </a:solidFill>
                <a:latin typeface="+mj-lt"/>
              </a:defRPr>
            </a:lvl1pPr>
          </a:lstStyle>
          <a:p>
            <a:fld id="{537C5019-D93A-48C7-A76B-0AD3357D0E07}" type="slidenum">
              <a:rPr lang="it-IT" smtClean="0"/>
              <a:pPr/>
              <a:t>‹#›</a:t>
            </a:fld>
            <a:endParaRPr lang="it-IT" dirty="0">
              <a:latin typeface="+mj-lt"/>
            </a:endParaRPr>
          </a:p>
        </p:txBody>
      </p:sp>
      <p:cxnSp>
        <p:nvCxnSpPr>
          <p:cNvPr id="7" name="Connettore diritto 6">
            <a:extLst>
              <a:ext uri="{FF2B5EF4-FFF2-40B4-BE49-F238E27FC236}">
                <a16:creationId xmlns:a16="http://schemas.microsoft.com/office/drawing/2014/main" id="{FAD28731-E669-578E-57E8-03E1A3B19FA4}"/>
              </a:ext>
            </a:extLst>
          </p:cNvPr>
          <p:cNvCxnSpPr>
            <a:cxnSpLocks/>
          </p:cNvCxnSpPr>
          <p:nvPr userDrawn="1"/>
        </p:nvCxnSpPr>
        <p:spPr>
          <a:xfrm>
            <a:off x="0" y="6253697"/>
            <a:ext cx="12192000" cy="0"/>
          </a:xfrm>
          <a:prstGeom prst="line">
            <a:avLst/>
          </a:prstGeom>
          <a:ln w="28575">
            <a:solidFill>
              <a:srgbClr val="1778B8"/>
            </a:solidFill>
          </a:ln>
        </p:spPr>
        <p:style>
          <a:lnRef idx="1">
            <a:schemeClr val="accent1"/>
          </a:lnRef>
          <a:fillRef idx="0">
            <a:schemeClr val="accent1"/>
          </a:fillRef>
          <a:effectRef idx="0">
            <a:schemeClr val="accent1"/>
          </a:effectRef>
          <a:fontRef idx="minor">
            <a:schemeClr val="tx1"/>
          </a:fontRef>
        </p:style>
      </p:cxnSp>
      <p:pic>
        <p:nvPicPr>
          <p:cNvPr id="10" name="Immagine 9">
            <a:extLst>
              <a:ext uri="{FF2B5EF4-FFF2-40B4-BE49-F238E27FC236}">
                <a16:creationId xmlns:a16="http://schemas.microsoft.com/office/drawing/2014/main" id="{B6DD14E2-11FF-8D26-C18A-7129C5C21034}"/>
              </a:ext>
            </a:extLst>
          </p:cNvPr>
          <p:cNvPicPr>
            <a:picLocks noChangeAspect="1"/>
          </p:cNvPicPr>
          <p:nvPr userDrawn="1"/>
        </p:nvPicPr>
        <p:blipFill>
          <a:blip r:embed="rId29">
            <a:extLst>
              <a:ext uri="{28A0092B-C50C-407E-A947-70E740481C1C}">
                <a14:useLocalDpi xmlns:a14="http://schemas.microsoft.com/office/drawing/2010/main" val="0"/>
              </a:ext>
            </a:extLst>
          </a:blip>
          <a:srcRect/>
          <a:stretch/>
        </p:blipFill>
        <p:spPr>
          <a:xfrm>
            <a:off x="212651" y="6282457"/>
            <a:ext cx="508923" cy="504512"/>
          </a:xfrm>
          <a:prstGeom prst="rect">
            <a:avLst/>
          </a:prstGeom>
        </p:spPr>
      </p:pic>
    </p:spTree>
    <p:extLst>
      <p:ext uri="{BB962C8B-B14F-4D97-AF65-F5344CB8AC3E}">
        <p14:creationId xmlns:p14="http://schemas.microsoft.com/office/powerpoint/2010/main" val="3280258244"/>
      </p:ext>
    </p:extLst>
  </p:cSld>
  <p:clrMap bg1="lt1" tx1="dk1" bg2="lt2" tx2="dk2" accent1="accent1" accent2="accent2" accent3="accent3" accent4="accent4" accent5="accent5" accent6="accent6" hlink="hlink" folHlink="folHlink"/>
  <p:sldLayoutIdLst>
    <p:sldLayoutId id="2147483649" r:id="rId1"/>
    <p:sldLayoutId id="2147483671" r:id="rId2"/>
    <p:sldLayoutId id="2147483670" r:id="rId3"/>
    <p:sldLayoutId id="2147483660" r:id="rId4"/>
    <p:sldLayoutId id="2147483650" r:id="rId5"/>
    <p:sldLayoutId id="2147483651" r:id="rId6"/>
    <p:sldLayoutId id="2147483652" r:id="rId7"/>
    <p:sldLayoutId id="2147483653" r:id="rId8"/>
    <p:sldLayoutId id="2147483654" r:id="rId9"/>
    <p:sldLayoutId id="2147483655" r:id="rId10"/>
    <p:sldLayoutId id="2147483661" r:id="rId11"/>
    <p:sldLayoutId id="2147483665" r:id="rId12"/>
    <p:sldLayoutId id="2147483666" r:id="rId13"/>
    <p:sldLayoutId id="2147483656" r:id="rId14"/>
    <p:sldLayoutId id="2147483657" r:id="rId15"/>
    <p:sldLayoutId id="2147483664" r:id="rId16"/>
    <p:sldLayoutId id="2147483669" r:id="rId17"/>
    <p:sldLayoutId id="2147483658" r:id="rId18"/>
    <p:sldLayoutId id="2147483663" r:id="rId19"/>
    <p:sldLayoutId id="2147483659" r:id="rId20"/>
    <p:sldLayoutId id="2147483662" r:id="rId21"/>
    <p:sldLayoutId id="2147483667" r:id="rId22"/>
    <p:sldLayoutId id="2147483673" r:id="rId23"/>
    <p:sldLayoutId id="2147483675" r:id="rId24"/>
    <p:sldLayoutId id="2147483674" r:id="rId25"/>
    <p:sldLayoutId id="2147483672" r:id="rId26"/>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37"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hyperlink" Target="https://inno-trec.eu/" TargetMode="External"/><Relationship Id="rId1" Type="http://schemas.openxmlformats.org/officeDocument/2006/relationships/slideLayout" Target="../slideLayouts/slideLayout25.xml"/><Relationship Id="rId5" Type="http://schemas.openxmlformats.org/officeDocument/2006/relationships/image" Target="../media/image64.png"/><Relationship Id="rId4" Type="http://schemas.openxmlformats.org/officeDocument/2006/relationships/hyperlink" Target="https://www.linkedin.com/company/inno-trec/" TargetMode="External"/></Relationships>
</file>

<file path=ppt/slides/_rels/slide2.xml.rels><?xml version="1.0" encoding="UTF-8" standalone="yes"?>
<Relationships xmlns="http://schemas.openxmlformats.org/package/2006/relationships"><Relationship Id="rId8" Type="http://schemas.openxmlformats.org/officeDocument/2006/relationships/customXml" Target="../ink/ink5.xml"/><Relationship Id="rId13" Type="http://schemas.openxmlformats.org/officeDocument/2006/relationships/customXml" Target="../ink/ink10.xml"/><Relationship Id="rId3" Type="http://schemas.openxmlformats.org/officeDocument/2006/relationships/customXml" Target="../ink/ink1.xml"/><Relationship Id="rId7" Type="http://schemas.openxmlformats.org/officeDocument/2006/relationships/customXml" Target="../ink/ink4.xml"/><Relationship Id="rId12" Type="http://schemas.openxmlformats.org/officeDocument/2006/relationships/customXml" Target="../ink/ink9.xml"/><Relationship Id="rId2" Type="http://schemas.openxmlformats.org/officeDocument/2006/relationships/image" Target="../media/image8.png"/><Relationship Id="rId1" Type="http://schemas.openxmlformats.org/officeDocument/2006/relationships/slideLayout" Target="../slideLayouts/slideLayout5.xml"/><Relationship Id="rId6" Type="http://schemas.openxmlformats.org/officeDocument/2006/relationships/customXml" Target="../ink/ink3.xml"/><Relationship Id="rId11" Type="http://schemas.openxmlformats.org/officeDocument/2006/relationships/customXml" Target="../ink/ink8.xml"/><Relationship Id="rId5" Type="http://schemas.openxmlformats.org/officeDocument/2006/relationships/customXml" Target="../ink/ink2.xml"/><Relationship Id="rId10" Type="http://schemas.openxmlformats.org/officeDocument/2006/relationships/customXml" Target="../ink/ink7.xml"/><Relationship Id="rId4" Type="http://schemas.openxmlformats.org/officeDocument/2006/relationships/image" Target="../media/image9.png"/><Relationship Id="rId9" Type="http://schemas.openxmlformats.org/officeDocument/2006/relationships/customXml" Target="../ink/ink6.xml"/></Relationships>
</file>

<file path=ppt/slides/_rels/slide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eg"/><Relationship Id="rId1" Type="http://schemas.openxmlformats.org/officeDocument/2006/relationships/slideLayout" Target="../slideLayouts/slideLayout19.xml"/><Relationship Id="rId4" Type="http://schemas.openxmlformats.org/officeDocument/2006/relationships/image" Target="../media/image13.jpeg"/></Relationships>
</file>

<file path=ppt/slides/_rels/slide6.xml.rels><?xml version="1.0" encoding="UTF-8" standalone="yes"?>
<Relationships xmlns="http://schemas.openxmlformats.org/package/2006/relationships"><Relationship Id="rId8" Type="http://schemas.openxmlformats.org/officeDocument/2006/relationships/image" Target="../media/image20.JPG"/><Relationship Id="rId3" Type="http://schemas.openxmlformats.org/officeDocument/2006/relationships/image" Target="../media/image15.png"/><Relationship Id="rId7" Type="http://schemas.openxmlformats.org/officeDocument/2006/relationships/image" Target="../media/image19.jpg"/><Relationship Id="rId2" Type="http://schemas.openxmlformats.org/officeDocument/2006/relationships/image" Target="../media/image14.png"/><Relationship Id="rId1" Type="http://schemas.openxmlformats.org/officeDocument/2006/relationships/slideLayout" Target="../slideLayouts/slideLayout5.xml"/><Relationship Id="rId6" Type="http://schemas.openxmlformats.org/officeDocument/2006/relationships/image" Target="../media/image18.jpg"/><Relationship Id="rId5" Type="http://schemas.openxmlformats.org/officeDocument/2006/relationships/image" Target="../media/image17.jpe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8" Type="http://schemas.openxmlformats.org/officeDocument/2006/relationships/image" Target="../media/image22.svg"/><Relationship Id="rId13" Type="http://schemas.openxmlformats.org/officeDocument/2006/relationships/image" Target="../media/image27.png"/><Relationship Id="rId18" Type="http://schemas.openxmlformats.org/officeDocument/2006/relationships/image" Target="../media/image32.svg"/><Relationship Id="rId3" Type="http://schemas.openxmlformats.org/officeDocument/2006/relationships/diagramLayout" Target="../diagrams/layout1.xml"/><Relationship Id="rId21" Type="http://schemas.openxmlformats.org/officeDocument/2006/relationships/image" Target="../media/image35.png"/><Relationship Id="rId7" Type="http://schemas.openxmlformats.org/officeDocument/2006/relationships/image" Target="../media/image21.png"/><Relationship Id="rId12" Type="http://schemas.openxmlformats.org/officeDocument/2006/relationships/image" Target="../media/image26.svg"/><Relationship Id="rId17" Type="http://schemas.openxmlformats.org/officeDocument/2006/relationships/image" Target="../media/image31.png"/><Relationship Id="rId2" Type="http://schemas.openxmlformats.org/officeDocument/2006/relationships/diagramData" Target="../diagrams/data1.xml"/><Relationship Id="rId16" Type="http://schemas.openxmlformats.org/officeDocument/2006/relationships/image" Target="../media/image30.svg"/><Relationship Id="rId20" Type="http://schemas.openxmlformats.org/officeDocument/2006/relationships/image" Target="../media/image34.svg"/><Relationship Id="rId1" Type="http://schemas.openxmlformats.org/officeDocument/2006/relationships/slideLayout" Target="../slideLayouts/slideLayout5.xml"/><Relationship Id="rId6" Type="http://schemas.microsoft.com/office/2007/relationships/diagramDrawing" Target="../diagrams/drawing1.xml"/><Relationship Id="rId11" Type="http://schemas.openxmlformats.org/officeDocument/2006/relationships/image" Target="../media/image25.png"/><Relationship Id="rId5" Type="http://schemas.openxmlformats.org/officeDocument/2006/relationships/diagramColors" Target="../diagrams/colors1.xml"/><Relationship Id="rId15" Type="http://schemas.openxmlformats.org/officeDocument/2006/relationships/image" Target="../media/image29.png"/><Relationship Id="rId10" Type="http://schemas.openxmlformats.org/officeDocument/2006/relationships/image" Target="../media/image24.svg"/><Relationship Id="rId19" Type="http://schemas.openxmlformats.org/officeDocument/2006/relationships/image" Target="../media/image33.png"/><Relationship Id="rId4" Type="http://schemas.openxmlformats.org/officeDocument/2006/relationships/diagramQuickStyle" Target="../diagrams/quickStyle1.xml"/><Relationship Id="rId9" Type="http://schemas.openxmlformats.org/officeDocument/2006/relationships/image" Target="../media/image23.png"/><Relationship Id="rId14" Type="http://schemas.openxmlformats.org/officeDocument/2006/relationships/image" Target="../media/image28.svg"/><Relationship Id="rId22" Type="http://schemas.openxmlformats.org/officeDocument/2006/relationships/image" Target="../media/image36.svg"/></Relationships>
</file>

<file path=ppt/slides/_rels/slide8.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38.svg"/><Relationship Id="rId7" Type="http://schemas.openxmlformats.org/officeDocument/2006/relationships/image" Target="../media/image28.svg"/><Relationship Id="rId2" Type="http://schemas.openxmlformats.org/officeDocument/2006/relationships/image" Target="../media/image37.png"/><Relationship Id="rId1" Type="http://schemas.openxmlformats.org/officeDocument/2006/relationships/slideLayout" Target="../slideLayouts/slideLayout3.xml"/><Relationship Id="rId6" Type="http://schemas.openxmlformats.org/officeDocument/2006/relationships/image" Target="../media/image27.png"/><Relationship Id="rId5" Type="http://schemas.openxmlformats.org/officeDocument/2006/relationships/image" Target="../media/image40.svg"/><Relationship Id="rId4" Type="http://schemas.openxmlformats.org/officeDocument/2006/relationships/image" Target="../media/image39.png"/><Relationship Id="rId9" Type="http://schemas.openxmlformats.org/officeDocument/2006/relationships/image" Target="../media/image26.svg"/></Relationships>
</file>

<file path=ppt/slides/_rels/slide9.xml.rels><?xml version="1.0" encoding="UTF-8" standalone="yes"?>
<Relationships xmlns="http://schemas.openxmlformats.org/package/2006/relationships"><Relationship Id="rId8" Type="http://schemas.openxmlformats.org/officeDocument/2006/relationships/image" Target="../media/image47.jpg"/><Relationship Id="rId13" Type="http://schemas.openxmlformats.org/officeDocument/2006/relationships/image" Target="../media/image52.png"/><Relationship Id="rId18" Type="http://schemas.openxmlformats.org/officeDocument/2006/relationships/image" Target="../media/image57.png"/><Relationship Id="rId3" Type="http://schemas.openxmlformats.org/officeDocument/2006/relationships/image" Target="../media/image42.png"/><Relationship Id="rId21" Type="http://schemas.openxmlformats.org/officeDocument/2006/relationships/image" Target="../media/image59.png"/><Relationship Id="rId7" Type="http://schemas.openxmlformats.org/officeDocument/2006/relationships/image" Target="../media/image46.png"/><Relationship Id="rId12" Type="http://schemas.openxmlformats.org/officeDocument/2006/relationships/image" Target="../media/image51.png"/><Relationship Id="rId17" Type="http://schemas.openxmlformats.org/officeDocument/2006/relationships/image" Target="../media/image56.png"/><Relationship Id="rId2" Type="http://schemas.openxmlformats.org/officeDocument/2006/relationships/image" Target="../media/image41.png"/><Relationship Id="rId16" Type="http://schemas.openxmlformats.org/officeDocument/2006/relationships/image" Target="../media/image55.png"/><Relationship Id="rId20" Type="http://schemas.openxmlformats.org/officeDocument/2006/relationships/image" Target="../media/image58.emf"/><Relationship Id="rId1" Type="http://schemas.openxmlformats.org/officeDocument/2006/relationships/slideLayout" Target="../slideLayouts/slideLayout2.xml"/><Relationship Id="rId6" Type="http://schemas.openxmlformats.org/officeDocument/2006/relationships/image" Target="../media/image45.png"/><Relationship Id="rId11" Type="http://schemas.openxmlformats.org/officeDocument/2006/relationships/image" Target="../media/image50.png"/><Relationship Id="rId24" Type="http://schemas.openxmlformats.org/officeDocument/2006/relationships/image" Target="../media/image62.tif"/><Relationship Id="rId5" Type="http://schemas.openxmlformats.org/officeDocument/2006/relationships/image" Target="../media/image44.png"/><Relationship Id="rId15" Type="http://schemas.openxmlformats.org/officeDocument/2006/relationships/image" Target="../media/image54.png"/><Relationship Id="rId23" Type="http://schemas.openxmlformats.org/officeDocument/2006/relationships/image" Target="../media/image61.png"/><Relationship Id="rId10" Type="http://schemas.openxmlformats.org/officeDocument/2006/relationships/image" Target="../media/image49.png"/><Relationship Id="rId19" Type="http://schemas.openxmlformats.org/officeDocument/2006/relationships/oleObject" Target="../embeddings/oleObject1.bin"/><Relationship Id="rId4" Type="http://schemas.openxmlformats.org/officeDocument/2006/relationships/image" Target="../media/image43.png"/><Relationship Id="rId9" Type="http://schemas.openxmlformats.org/officeDocument/2006/relationships/image" Target="../media/image48.png"/><Relationship Id="rId14" Type="http://schemas.openxmlformats.org/officeDocument/2006/relationships/image" Target="../media/image53.png"/><Relationship Id="rId22" Type="http://schemas.openxmlformats.org/officeDocument/2006/relationships/image" Target="../media/image60.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testo 3">
            <a:extLst>
              <a:ext uri="{FF2B5EF4-FFF2-40B4-BE49-F238E27FC236}">
                <a16:creationId xmlns:a16="http://schemas.microsoft.com/office/drawing/2014/main" id="{B67AA6AD-CCD9-4101-D694-B2F26A567FA1}"/>
              </a:ext>
            </a:extLst>
          </p:cNvPr>
          <p:cNvSpPr>
            <a:spLocks noGrp="1"/>
          </p:cNvSpPr>
          <p:nvPr>
            <p:ph type="body" sz="half" idx="2"/>
          </p:nvPr>
        </p:nvSpPr>
        <p:spPr/>
        <p:txBody>
          <a:bodyPr/>
          <a:lstStyle/>
          <a:p>
            <a:r>
              <a:rPr lang="it-IT" dirty="0"/>
              <a:t>INNOvative Transactive Renewable Energy Communities</a:t>
            </a:r>
          </a:p>
        </p:txBody>
      </p:sp>
      <p:sp>
        <p:nvSpPr>
          <p:cNvPr id="5" name="Segnaposto testo 4">
            <a:extLst>
              <a:ext uri="{FF2B5EF4-FFF2-40B4-BE49-F238E27FC236}">
                <a16:creationId xmlns:a16="http://schemas.microsoft.com/office/drawing/2014/main" id="{4D9BF3D3-C198-E5A2-B448-3A421E07BA4F}"/>
              </a:ext>
            </a:extLst>
          </p:cNvPr>
          <p:cNvSpPr>
            <a:spLocks noGrp="1"/>
          </p:cNvSpPr>
          <p:nvPr>
            <p:ph type="body" sz="half" idx="10"/>
          </p:nvPr>
        </p:nvSpPr>
        <p:spPr/>
        <p:txBody>
          <a:bodyPr>
            <a:normAutofit/>
          </a:bodyPr>
          <a:lstStyle/>
          <a:p>
            <a:r>
              <a:rPr lang="it-IT" dirty="0"/>
              <a:t>INNO-TREC Project in brief</a:t>
            </a:r>
          </a:p>
        </p:txBody>
      </p:sp>
      <p:sp>
        <p:nvSpPr>
          <p:cNvPr id="2" name="TextBox 1">
            <a:extLst>
              <a:ext uri="{FF2B5EF4-FFF2-40B4-BE49-F238E27FC236}">
                <a16:creationId xmlns:a16="http://schemas.microsoft.com/office/drawing/2014/main" id="{A49CA450-E62D-8125-C2E5-3330C42A6BF0}"/>
              </a:ext>
            </a:extLst>
          </p:cNvPr>
          <p:cNvSpPr txBox="1"/>
          <p:nvPr/>
        </p:nvSpPr>
        <p:spPr>
          <a:xfrm>
            <a:off x="9324753" y="4827181"/>
            <a:ext cx="1963999" cy="369332"/>
          </a:xfrm>
          <a:prstGeom prst="rect">
            <a:avLst/>
          </a:prstGeom>
          <a:noFill/>
        </p:spPr>
        <p:txBody>
          <a:bodyPr wrap="none" rtlCol="0">
            <a:spAutoFit/>
          </a:bodyPr>
          <a:lstStyle/>
          <a:p>
            <a:r>
              <a:rPr lang="en-US" i="1" dirty="0"/>
              <a:t>Innovation Action</a:t>
            </a:r>
            <a:endParaRPr lang="en-GB" i="1" dirty="0"/>
          </a:p>
        </p:txBody>
      </p:sp>
    </p:spTree>
    <p:extLst>
      <p:ext uri="{BB962C8B-B14F-4D97-AF65-F5344CB8AC3E}">
        <p14:creationId xmlns:p14="http://schemas.microsoft.com/office/powerpoint/2010/main" val="23959222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egnaposto testo 5">
            <a:extLst>
              <a:ext uri="{FF2B5EF4-FFF2-40B4-BE49-F238E27FC236}">
                <a16:creationId xmlns:a16="http://schemas.microsoft.com/office/drawing/2014/main" id="{E4664750-E47F-CF2C-6A36-BA4C637152C8}"/>
              </a:ext>
            </a:extLst>
          </p:cNvPr>
          <p:cNvSpPr>
            <a:spLocks noGrp="1"/>
          </p:cNvSpPr>
          <p:nvPr>
            <p:ph type="body" sz="half" idx="11"/>
          </p:nvPr>
        </p:nvSpPr>
        <p:spPr/>
        <p:txBody>
          <a:bodyPr/>
          <a:lstStyle/>
          <a:p>
            <a:endParaRPr lang="it-IT"/>
          </a:p>
        </p:txBody>
      </p:sp>
      <p:sp>
        <p:nvSpPr>
          <p:cNvPr id="4" name="Segnaposto numero diapositiva 3">
            <a:extLst>
              <a:ext uri="{FF2B5EF4-FFF2-40B4-BE49-F238E27FC236}">
                <a16:creationId xmlns:a16="http://schemas.microsoft.com/office/drawing/2014/main" id="{4E5B086B-57F7-757C-8886-6BC11DEB18F6}"/>
              </a:ext>
            </a:extLst>
          </p:cNvPr>
          <p:cNvSpPr>
            <a:spLocks noGrp="1"/>
          </p:cNvSpPr>
          <p:nvPr>
            <p:ph type="sldNum" sz="quarter" idx="4294967295"/>
          </p:nvPr>
        </p:nvSpPr>
        <p:spPr>
          <a:xfrm>
            <a:off x="9448800" y="6356350"/>
            <a:ext cx="2743200" cy="365125"/>
          </a:xfrm>
        </p:spPr>
        <p:txBody>
          <a:bodyPr/>
          <a:lstStyle/>
          <a:p>
            <a:fld id="{537C5019-D93A-48C7-A76B-0AD3357D0E07}" type="slidenum">
              <a:rPr lang="it-IT" smtClean="0"/>
              <a:t>10</a:t>
            </a:fld>
            <a:endParaRPr lang="it-IT"/>
          </a:p>
        </p:txBody>
      </p:sp>
      <p:grpSp>
        <p:nvGrpSpPr>
          <p:cNvPr id="8" name="Gruppo 7">
            <a:extLst>
              <a:ext uri="{FF2B5EF4-FFF2-40B4-BE49-F238E27FC236}">
                <a16:creationId xmlns:a16="http://schemas.microsoft.com/office/drawing/2014/main" id="{3C02BDD9-C3DE-DC9B-326A-B00C13AD1160}"/>
              </a:ext>
            </a:extLst>
          </p:cNvPr>
          <p:cNvGrpSpPr/>
          <p:nvPr/>
        </p:nvGrpSpPr>
        <p:grpSpPr>
          <a:xfrm>
            <a:off x="3286237" y="4378456"/>
            <a:ext cx="4816389" cy="701576"/>
            <a:chOff x="3421319" y="4492757"/>
            <a:chExt cx="4816389" cy="701576"/>
          </a:xfrm>
        </p:grpSpPr>
        <p:sp>
          <p:nvSpPr>
            <p:cNvPr id="7" name="Text Placeholder 3">
              <a:extLst>
                <a:ext uri="{FF2B5EF4-FFF2-40B4-BE49-F238E27FC236}">
                  <a16:creationId xmlns:a16="http://schemas.microsoft.com/office/drawing/2014/main" id="{E88CE597-6FEB-1917-F903-57847D7E7AD5}"/>
                </a:ext>
              </a:extLst>
            </p:cNvPr>
            <p:cNvSpPr txBox="1">
              <a:spLocks/>
            </p:cNvSpPr>
            <p:nvPr/>
          </p:nvSpPr>
          <p:spPr>
            <a:xfrm>
              <a:off x="4122895" y="4537506"/>
              <a:ext cx="4114813" cy="594014"/>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800" b="0" kern="1200">
                  <a:solidFill>
                    <a:srgbClr val="1778B8"/>
                  </a:solidFill>
                  <a:latin typeface="Figtree" pitchFamily="2"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it-IT" dirty="0">
                  <a:hlinkClick r:id="rId2"/>
                </a:rPr>
                <a:t>inno-trec.eu/</a:t>
              </a:r>
              <a:endParaRPr lang="it-IT" dirty="0"/>
            </a:p>
          </p:txBody>
        </p:sp>
        <p:pic>
          <p:nvPicPr>
            <p:cNvPr id="15" name="Immagine 14" descr="Immagine che contiene simbolo, logo, Elementi grafici, Carattere&#10;&#10;Il contenuto generato dall'IA potrebbe non essere corretto.">
              <a:extLst>
                <a:ext uri="{FF2B5EF4-FFF2-40B4-BE49-F238E27FC236}">
                  <a16:creationId xmlns:a16="http://schemas.microsoft.com/office/drawing/2014/main" id="{84C6CFBE-6CF7-E36A-33CB-42E0B57FD8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21319" y="4492757"/>
              <a:ext cx="701576" cy="701576"/>
            </a:xfrm>
            <a:prstGeom prst="rect">
              <a:avLst/>
            </a:prstGeom>
          </p:spPr>
        </p:pic>
      </p:grpSp>
      <p:grpSp>
        <p:nvGrpSpPr>
          <p:cNvPr id="9" name="Gruppo 8">
            <a:extLst>
              <a:ext uri="{FF2B5EF4-FFF2-40B4-BE49-F238E27FC236}">
                <a16:creationId xmlns:a16="http://schemas.microsoft.com/office/drawing/2014/main" id="{C4B8C05D-82B2-A380-E553-CEFE024D8A09}"/>
              </a:ext>
            </a:extLst>
          </p:cNvPr>
          <p:cNvGrpSpPr/>
          <p:nvPr/>
        </p:nvGrpSpPr>
        <p:grpSpPr>
          <a:xfrm>
            <a:off x="3340018" y="5112751"/>
            <a:ext cx="7147743" cy="636015"/>
            <a:chOff x="3475100" y="5227052"/>
            <a:chExt cx="7147743" cy="636015"/>
          </a:xfrm>
        </p:grpSpPr>
        <p:sp>
          <p:nvSpPr>
            <p:cNvPr id="12" name="Text Placeholder 3">
              <a:extLst>
                <a:ext uri="{FF2B5EF4-FFF2-40B4-BE49-F238E27FC236}">
                  <a16:creationId xmlns:a16="http://schemas.microsoft.com/office/drawing/2014/main" id="{D4DF9DC9-A2C7-B873-786C-0724D1C5DF76}"/>
                </a:ext>
              </a:extLst>
            </p:cNvPr>
            <p:cNvSpPr txBox="1">
              <a:spLocks/>
            </p:cNvSpPr>
            <p:nvPr/>
          </p:nvSpPr>
          <p:spPr>
            <a:xfrm>
              <a:off x="4111569" y="5269053"/>
              <a:ext cx="6511274" cy="594014"/>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800" b="0" kern="1200">
                  <a:solidFill>
                    <a:srgbClr val="1778B8"/>
                  </a:solidFill>
                  <a:latin typeface="Figtree" pitchFamily="2"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it-IT" dirty="0">
                  <a:hlinkClick r:id="rId4"/>
                </a:rPr>
                <a:t>linkedin.com/company/inno-</a:t>
              </a:r>
              <a:r>
                <a:rPr lang="it-IT" dirty="0" err="1">
                  <a:hlinkClick r:id="rId4"/>
                </a:rPr>
                <a:t>trec</a:t>
              </a:r>
              <a:r>
                <a:rPr lang="it-IT" dirty="0">
                  <a:hlinkClick r:id="rId4"/>
                </a:rPr>
                <a:t>/</a:t>
              </a:r>
              <a:endParaRPr lang="it-IT" dirty="0"/>
            </a:p>
          </p:txBody>
        </p:sp>
        <p:pic>
          <p:nvPicPr>
            <p:cNvPr id="17" name="Immagine 16" descr="Immagine che contiene simbolo, logo, Carattere, cerchio&#10;&#10;Il contenuto generato dall'IA potrebbe non essere corretto.">
              <a:extLst>
                <a:ext uri="{FF2B5EF4-FFF2-40B4-BE49-F238E27FC236}">
                  <a16:creationId xmlns:a16="http://schemas.microsoft.com/office/drawing/2014/main" id="{273B3579-E989-203E-F8DF-0C4F554ED1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75100" y="5227052"/>
              <a:ext cx="594014" cy="594014"/>
            </a:xfrm>
            <a:prstGeom prst="rect">
              <a:avLst/>
            </a:prstGeom>
          </p:spPr>
        </p:pic>
      </p:grpSp>
    </p:spTree>
    <p:extLst>
      <p:ext uri="{BB962C8B-B14F-4D97-AF65-F5344CB8AC3E}">
        <p14:creationId xmlns:p14="http://schemas.microsoft.com/office/powerpoint/2010/main" val="34008161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5ED7F8-307E-4D8F-5F5A-D8710D8C511D}"/>
              </a:ext>
            </a:extLst>
          </p:cNvPr>
          <p:cNvSpPr>
            <a:spLocks noGrp="1"/>
          </p:cNvSpPr>
          <p:nvPr>
            <p:ph type="title"/>
          </p:nvPr>
        </p:nvSpPr>
        <p:spPr>
          <a:xfrm>
            <a:off x="840535" y="0"/>
            <a:ext cx="10515600" cy="1325563"/>
          </a:xfrm>
        </p:spPr>
        <p:txBody>
          <a:bodyPr/>
          <a:lstStyle/>
          <a:p>
            <a:r>
              <a:rPr lang="en-US" dirty="0"/>
              <a:t>Overview</a:t>
            </a:r>
            <a:endParaRPr lang="en-GB" dirty="0"/>
          </a:p>
        </p:txBody>
      </p:sp>
      <p:sp>
        <p:nvSpPr>
          <p:cNvPr id="3" name="Content Placeholder 2">
            <a:extLst>
              <a:ext uri="{FF2B5EF4-FFF2-40B4-BE49-F238E27FC236}">
                <a16:creationId xmlns:a16="http://schemas.microsoft.com/office/drawing/2014/main" id="{FF1A3CC2-E02B-614D-1557-5DD995CB54EE}"/>
              </a:ext>
            </a:extLst>
          </p:cNvPr>
          <p:cNvSpPr>
            <a:spLocks noGrp="1"/>
          </p:cNvSpPr>
          <p:nvPr>
            <p:ph idx="1"/>
          </p:nvPr>
        </p:nvSpPr>
        <p:spPr>
          <a:xfrm>
            <a:off x="838200" y="1167704"/>
            <a:ext cx="6273800" cy="4351338"/>
          </a:xfrm>
        </p:spPr>
        <p:txBody>
          <a:bodyPr/>
          <a:lstStyle/>
          <a:p>
            <a:pPr marL="0" indent="0">
              <a:buNone/>
            </a:pPr>
            <a:r>
              <a:rPr lang="en-US" sz="2400" b="1" dirty="0"/>
              <a:t>INNO-TREC lays the foundations for a </a:t>
            </a:r>
            <a:r>
              <a:rPr lang="en-US" sz="2400" b="1" dirty="0">
                <a:solidFill>
                  <a:srgbClr val="95C86F"/>
                </a:solidFill>
              </a:rPr>
              <a:t>new generation of energy communities</a:t>
            </a:r>
            <a:r>
              <a:rPr lang="en-US" sz="2400" b="1" dirty="0"/>
              <a:t>: efficient, inclusive, and sustainable.</a:t>
            </a:r>
            <a:endParaRPr lang="en-GB" sz="2400" b="1" dirty="0"/>
          </a:p>
        </p:txBody>
      </p:sp>
      <p:sp>
        <p:nvSpPr>
          <p:cNvPr id="4" name="Date Placeholder 3">
            <a:extLst>
              <a:ext uri="{FF2B5EF4-FFF2-40B4-BE49-F238E27FC236}">
                <a16:creationId xmlns:a16="http://schemas.microsoft.com/office/drawing/2014/main" id="{A8E063C6-E5BB-2EBA-594A-17DEFDCA86E1}"/>
              </a:ext>
            </a:extLst>
          </p:cNvPr>
          <p:cNvSpPr>
            <a:spLocks noGrp="1"/>
          </p:cNvSpPr>
          <p:nvPr>
            <p:ph type="dt" sz="half" idx="10"/>
          </p:nvPr>
        </p:nvSpPr>
        <p:spPr/>
        <p:txBody>
          <a:bodyPr/>
          <a:lstStyle/>
          <a:p>
            <a:r>
              <a:rPr lang="it-IT"/>
              <a:t>12/02/2026</a:t>
            </a:r>
          </a:p>
        </p:txBody>
      </p:sp>
      <p:sp>
        <p:nvSpPr>
          <p:cNvPr id="5" name="Footer Placeholder 4">
            <a:extLst>
              <a:ext uri="{FF2B5EF4-FFF2-40B4-BE49-F238E27FC236}">
                <a16:creationId xmlns:a16="http://schemas.microsoft.com/office/drawing/2014/main" id="{9CA8FDBA-3D1C-BEFB-58D8-4DDF167F4F61}"/>
              </a:ext>
            </a:extLst>
          </p:cNvPr>
          <p:cNvSpPr>
            <a:spLocks noGrp="1"/>
          </p:cNvSpPr>
          <p:nvPr>
            <p:ph type="ftr" sz="quarter" idx="11"/>
          </p:nvPr>
        </p:nvSpPr>
        <p:spPr/>
        <p:txBody>
          <a:bodyPr/>
          <a:lstStyle/>
          <a:p>
            <a:r>
              <a:rPr lang="it-IT"/>
              <a:t>Document Name / EVENT  / Speaker Name</a:t>
            </a:r>
          </a:p>
        </p:txBody>
      </p:sp>
      <p:sp>
        <p:nvSpPr>
          <p:cNvPr id="6" name="Slide Number Placeholder 5">
            <a:extLst>
              <a:ext uri="{FF2B5EF4-FFF2-40B4-BE49-F238E27FC236}">
                <a16:creationId xmlns:a16="http://schemas.microsoft.com/office/drawing/2014/main" id="{022DD5EF-E67F-EABC-3EF4-2D29337E1467}"/>
              </a:ext>
            </a:extLst>
          </p:cNvPr>
          <p:cNvSpPr>
            <a:spLocks noGrp="1"/>
          </p:cNvSpPr>
          <p:nvPr>
            <p:ph type="sldNum" sz="quarter" idx="12"/>
          </p:nvPr>
        </p:nvSpPr>
        <p:spPr/>
        <p:txBody>
          <a:bodyPr/>
          <a:lstStyle/>
          <a:p>
            <a:fld id="{537C5019-D93A-48C7-A76B-0AD3357D0E07}" type="slidenum">
              <a:rPr lang="it-IT" smtClean="0"/>
              <a:pPr/>
              <a:t>2</a:t>
            </a:fld>
            <a:endParaRPr lang="it-IT"/>
          </a:p>
        </p:txBody>
      </p:sp>
      <p:sp>
        <p:nvSpPr>
          <p:cNvPr id="7" name="TextBox 6">
            <a:extLst>
              <a:ext uri="{FF2B5EF4-FFF2-40B4-BE49-F238E27FC236}">
                <a16:creationId xmlns:a16="http://schemas.microsoft.com/office/drawing/2014/main" id="{F177D2A9-8A12-4A60-1A45-970886A654DC}"/>
              </a:ext>
            </a:extLst>
          </p:cNvPr>
          <p:cNvSpPr txBox="1"/>
          <p:nvPr/>
        </p:nvSpPr>
        <p:spPr>
          <a:xfrm>
            <a:off x="896598" y="2397879"/>
            <a:ext cx="4766239" cy="3693319"/>
          </a:xfrm>
          <a:prstGeom prst="rect">
            <a:avLst/>
          </a:prstGeom>
          <a:noFill/>
        </p:spPr>
        <p:txBody>
          <a:bodyPr wrap="square" rtlCol="0">
            <a:spAutoFit/>
          </a:bodyPr>
          <a:lstStyle/>
          <a:p>
            <a:pPr marL="285750" indent="-285750">
              <a:buClr>
                <a:srgbClr val="95C86F"/>
              </a:buClr>
              <a:buFont typeface="Arial" panose="020B0604020202020204" pitchFamily="34" charset="0"/>
              <a:buChar char="•"/>
            </a:pPr>
            <a:r>
              <a:rPr lang="en-US" b="1" dirty="0"/>
              <a:t>Grant Agreement ID: 101230578</a:t>
            </a:r>
          </a:p>
          <a:p>
            <a:pPr marL="285750" indent="-285750">
              <a:buClr>
                <a:srgbClr val="95C86F"/>
              </a:buClr>
              <a:buFont typeface="Arial" panose="020B0604020202020204" pitchFamily="34" charset="0"/>
              <a:buChar char="•"/>
            </a:pPr>
            <a:endParaRPr lang="en-US" b="1" dirty="0"/>
          </a:p>
          <a:p>
            <a:pPr marL="285750" indent="-285750">
              <a:buClr>
                <a:srgbClr val="95C86F"/>
              </a:buClr>
              <a:buFont typeface="Arial" panose="020B0604020202020204" pitchFamily="34" charset="0"/>
              <a:buChar char="•"/>
            </a:pPr>
            <a:r>
              <a:rPr lang="en-US" b="1" dirty="0"/>
              <a:t>January 2026-June 2029</a:t>
            </a:r>
          </a:p>
          <a:p>
            <a:pPr marL="285750" indent="-285750">
              <a:buClr>
                <a:srgbClr val="95C86F"/>
              </a:buClr>
              <a:buFont typeface="Arial" panose="020B0604020202020204" pitchFamily="34" charset="0"/>
              <a:buChar char="•"/>
            </a:pPr>
            <a:endParaRPr lang="en-US" b="1" dirty="0"/>
          </a:p>
          <a:p>
            <a:pPr marL="285750" indent="-285750">
              <a:buClr>
                <a:srgbClr val="95C86F"/>
              </a:buClr>
              <a:buFont typeface="Arial" panose="020B0604020202020204" pitchFamily="34" charset="0"/>
              <a:buChar char="•"/>
            </a:pPr>
            <a:r>
              <a:rPr lang="en-US" b="1" dirty="0"/>
              <a:t>Total Cost: 5.3M</a:t>
            </a:r>
          </a:p>
          <a:p>
            <a:pPr marL="285750" indent="-285750">
              <a:buClr>
                <a:srgbClr val="95C86F"/>
              </a:buClr>
              <a:buFont typeface="Arial" panose="020B0604020202020204" pitchFamily="34" charset="0"/>
              <a:buChar char="•"/>
            </a:pPr>
            <a:endParaRPr lang="en-US" b="1" dirty="0"/>
          </a:p>
          <a:p>
            <a:pPr marL="285750" indent="-285750">
              <a:buClr>
                <a:srgbClr val="95C86F"/>
              </a:buClr>
              <a:buFont typeface="Arial" panose="020B0604020202020204" pitchFamily="34" charset="0"/>
              <a:buChar char="•"/>
            </a:pPr>
            <a:r>
              <a:rPr lang="en-US" b="1" dirty="0"/>
              <a:t>20 partners from 10 countries, coordinated by </a:t>
            </a:r>
            <a:r>
              <a:rPr lang="en-US" b="1" dirty="0" err="1"/>
              <a:t>UPorto</a:t>
            </a:r>
            <a:endParaRPr lang="en-US" b="1" dirty="0"/>
          </a:p>
          <a:p>
            <a:pPr marL="285750" indent="-285750">
              <a:buClr>
                <a:srgbClr val="95C86F"/>
              </a:buClr>
              <a:buFont typeface="Arial" panose="020B0604020202020204" pitchFamily="34" charset="0"/>
              <a:buChar char="•"/>
            </a:pPr>
            <a:endParaRPr lang="en-US" b="1" dirty="0"/>
          </a:p>
          <a:p>
            <a:pPr marL="285750" indent="-285750">
              <a:buClr>
                <a:srgbClr val="95C86F"/>
              </a:buClr>
              <a:buFont typeface="Arial" panose="020B0604020202020204" pitchFamily="34" charset="0"/>
              <a:buChar char="•"/>
            </a:pPr>
            <a:r>
              <a:rPr lang="en-US" b="1" dirty="0"/>
              <a:t>Six demos in six countries</a:t>
            </a:r>
          </a:p>
          <a:p>
            <a:pPr marL="285750" indent="-285750">
              <a:buClr>
                <a:srgbClr val="95C86F"/>
              </a:buClr>
              <a:buFont typeface="Arial" panose="020B0604020202020204" pitchFamily="34" charset="0"/>
              <a:buChar char="•"/>
            </a:pPr>
            <a:endParaRPr lang="en-US" b="1" dirty="0"/>
          </a:p>
          <a:p>
            <a:pPr marL="285750" indent="-285750">
              <a:buClr>
                <a:srgbClr val="95C86F"/>
              </a:buClr>
              <a:buFont typeface="Arial" panose="020B0604020202020204" pitchFamily="34" charset="0"/>
              <a:buChar char="•"/>
            </a:pPr>
            <a:r>
              <a:rPr lang="en-US" b="1" dirty="0"/>
              <a:t>TRL 6-7 results</a:t>
            </a:r>
          </a:p>
          <a:p>
            <a:endParaRPr lang="en-GB" dirty="0"/>
          </a:p>
        </p:txBody>
      </p:sp>
      <p:grpSp>
        <p:nvGrpSpPr>
          <p:cNvPr id="8" name="Group 7">
            <a:extLst>
              <a:ext uri="{FF2B5EF4-FFF2-40B4-BE49-F238E27FC236}">
                <a16:creationId xmlns:a16="http://schemas.microsoft.com/office/drawing/2014/main" id="{07FB5505-1DB6-154E-8E80-4CD815FF47B2}"/>
              </a:ext>
            </a:extLst>
          </p:cNvPr>
          <p:cNvGrpSpPr>
            <a:grpSpLocks noGrp="1" noUngrp="1" noRot="1" noMove="1" noResize="1"/>
          </p:cNvGrpSpPr>
          <p:nvPr/>
        </p:nvGrpSpPr>
        <p:grpSpPr>
          <a:xfrm>
            <a:off x="4377115" y="-1065998"/>
            <a:ext cx="13063392" cy="8314291"/>
            <a:chOff x="4377115" y="-1065998"/>
            <a:chExt cx="13063392" cy="8314291"/>
          </a:xfrm>
        </p:grpSpPr>
        <p:pic>
          <p:nvPicPr>
            <p:cNvPr id="14" name="Picture 13">
              <a:extLst>
                <a:ext uri="{FF2B5EF4-FFF2-40B4-BE49-F238E27FC236}">
                  <a16:creationId xmlns:a16="http://schemas.microsoft.com/office/drawing/2014/main" id="{49A50B32-B376-299C-7FA7-977E46969FD9}"/>
                </a:ext>
              </a:extLst>
            </p:cNvPr>
            <p:cNvPicPr>
              <a:picLocks noGrp="1" noRot="1" noChangeAspect="1" noMove="1" noResize="1" noEditPoints="1" noAdjustHandles="1" noChangeArrowheads="1" noChangeShapeType="1" noCrop="1"/>
            </p:cNvPicPr>
            <p:nvPr/>
          </p:nvPicPr>
          <p:blipFill>
            <a:blip r:embed="rId2">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4377115" y="-1065998"/>
              <a:ext cx="13063392" cy="8314291"/>
            </a:xfrm>
            <a:prstGeom prst="rect">
              <a:avLst/>
            </a:prstGeom>
          </p:spPr>
        </p:pic>
        <mc:AlternateContent xmlns:mc="http://schemas.openxmlformats.org/markup-compatibility/2006" xmlns:p14="http://schemas.microsoft.com/office/powerpoint/2010/main">
          <mc:Choice Requires="p14">
            <p:contentPart p14:bwMode="auto" r:id="rId3">
              <p14:nvContentPartPr>
                <p14:cNvPr id="30" name="Ink 29">
                  <a:extLst>
                    <a:ext uri="{FF2B5EF4-FFF2-40B4-BE49-F238E27FC236}">
                      <a16:creationId xmlns:a16="http://schemas.microsoft.com/office/drawing/2014/main" id="{BF74544E-B02C-29D9-1492-52BE4613CA68}"/>
                    </a:ext>
                  </a:extLst>
                </p14:cNvPr>
                <p14:cNvContentPartPr>
                  <a14:cpLocks xmlns:a14="http://schemas.microsoft.com/office/drawing/2010/main" noGrp="1" noRot="1" noMove="1" noResize="1" noEditPoints="1" noAdjustHandles="1" noChangeArrowheads="1" noChangeShapeType="1"/>
                </p14:cNvContentPartPr>
                <p14:nvPr/>
              </p14:nvContentPartPr>
              <p14:xfrm>
                <a:off x="5999251" y="4660762"/>
                <a:ext cx="360" cy="360"/>
              </p14:xfrm>
            </p:contentPart>
          </mc:Choice>
          <mc:Fallback xmlns="">
            <p:pic>
              <p:nvPicPr>
                <p:cNvPr id="30" name="Ink 29">
                  <a:extLst>
                    <a:ext uri="{FF2B5EF4-FFF2-40B4-BE49-F238E27FC236}">
                      <a16:creationId xmlns:a16="http://schemas.microsoft.com/office/drawing/2014/main" id="{BF74544E-B02C-29D9-1492-52BE4613CA68}"/>
                    </a:ext>
                  </a:extLst>
                </p:cNvPr>
                <p:cNvPicPr>
                  <a:picLocks noGrp="1" noRot="1" noMove="1" noResize="1" noEditPoints="1" noAdjustHandles="1" noChangeArrowheads="1" noChangeShapeType="1"/>
                </p:cNvPicPr>
                <p:nvPr/>
              </p:nvPicPr>
              <p:blipFill>
                <a:blip r:embed="rId4"/>
                <a:stretch>
                  <a:fillRect/>
                </a:stretch>
              </p:blipFill>
              <p:spPr>
                <a:xfrm>
                  <a:off x="5936251" y="4597762"/>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31" name="Ink 30">
                  <a:extLst>
                    <a:ext uri="{FF2B5EF4-FFF2-40B4-BE49-F238E27FC236}">
                      <a16:creationId xmlns:a16="http://schemas.microsoft.com/office/drawing/2014/main" id="{A8609DB7-75CD-EA0A-D6B9-9E39E3006CB3}"/>
                    </a:ext>
                  </a:extLst>
                </p14:cNvPr>
                <p14:cNvContentPartPr>
                  <a14:cpLocks xmlns:a14="http://schemas.microsoft.com/office/drawing/2010/main" noGrp="1" noRot="1" noMove="1" noResize="1" noEditPoints="1" noAdjustHandles="1" noChangeArrowheads="1" noChangeShapeType="1"/>
                </p14:cNvContentPartPr>
                <p14:nvPr/>
              </p14:nvContentPartPr>
              <p14:xfrm>
                <a:off x="6935971" y="2430922"/>
                <a:ext cx="360" cy="360"/>
              </p14:xfrm>
            </p:contentPart>
          </mc:Choice>
          <mc:Fallback xmlns="">
            <p:pic>
              <p:nvPicPr>
                <p:cNvPr id="31" name="Ink 30">
                  <a:extLst>
                    <a:ext uri="{FF2B5EF4-FFF2-40B4-BE49-F238E27FC236}">
                      <a16:creationId xmlns:a16="http://schemas.microsoft.com/office/drawing/2014/main" id="{A8609DB7-75CD-EA0A-D6B9-9E39E3006CB3}"/>
                    </a:ext>
                  </a:extLst>
                </p:cNvPr>
                <p:cNvPicPr>
                  <a:picLocks noGrp="1" noRot="1" noMove="1" noResize="1" noEditPoints="1" noAdjustHandles="1" noChangeArrowheads="1" noChangeShapeType="1"/>
                </p:cNvPicPr>
                <p:nvPr/>
              </p:nvPicPr>
              <p:blipFill>
                <a:blip r:embed="rId4"/>
                <a:stretch>
                  <a:fillRect/>
                </a:stretch>
              </p:blipFill>
              <p:spPr>
                <a:xfrm>
                  <a:off x="6872971" y="2367922"/>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33" name="Ink 32">
                  <a:extLst>
                    <a:ext uri="{FF2B5EF4-FFF2-40B4-BE49-F238E27FC236}">
                      <a16:creationId xmlns:a16="http://schemas.microsoft.com/office/drawing/2014/main" id="{5D63D01C-CB5B-1F9F-D614-F0B617533CA2}"/>
                    </a:ext>
                  </a:extLst>
                </p14:cNvPr>
                <p14:cNvContentPartPr>
                  <a14:cpLocks xmlns:a14="http://schemas.microsoft.com/office/drawing/2010/main" noGrp="1" noRot="1" noMove="1" noResize="1" noEditPoints="1" noAdjustHandles="1" noChangeArrowheads="1" noChangeShapeType="1"/>
                </p14:cNvContentPartPr>
                <p14:nvPr/>
              </p14:nvContentPartPr>
              <p14:xfrm>
                <a:off x="6077011" y="5664442"/>
                <a:ext cx="360" cy="360"/>
              </p14:xfrm>
            </p:contentPart>
          </mc:Choice>
          <mc:Fallback xmlns="">
            <p:pic>
              <p:nvPicPr>
                <p:cNvPr id="33" name="Ink 32">
                  <a:extLst>
                    <a:ext uri="{FF2B5EF4-FFF2-40B4-BE49-F238E27FC236}">
                      <a16:creationId xmlns:a16="http://schemas.microsoft.com/office/drawing/2014/main" id="{5D63D01C-CB5B-1F9F-D614-F0B617533CA2}"/>
                    </a:ext>
                  </a:extLst>
                </p:cNvPr>
                <p:cNvPicPr>
                  <a:picLocks noGrp="1" noRot="1" noMove="1" noResize="1" noEditPoints="1" noAdjustHandles="1" noChangeArrowheads="1" noChangeShapeType="1"/>
                </p:cNvPicPr>
                <p:nvPr/>
              </p:nvPicPr>
              <p:blipFill>
                <a:blip r:embed="rId4"/>
                <a:stretch>
                  <a:fillRect/>
                </a:stretch>
              </p:blipFill>
              <p:spPr>
                <a:xfrm>
                  <a:off x="6014011" y="5601442"/>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34" name="Ink 33">
                  <a:extLst>
                    <a:ext uri="{FF2B5EF4-FFF2-40B4-BE49-F238E27FC236}">
                      <a16:creationId xmlns:a16="http://schemas.microsoft.com/office/drawing/2014/main" id="{860E7F51-914A-A16E-9CD1-F0DAB8DA4286}"/>
                    </a:ext>
                  </a:extLst>
                </p14:cNvPr>
                <p14:cNvContentPartPr>
                  <a14:cpLocks xmlns:a14="http://schemas.microsoft.com/office/drawing/2010/main" noGrp="1" noRot="1" noMove="1" noResize="1" noEditPoints="1" noAdjustHandles="1" noChangeArrowheads="1" noChangeShapeType="1"/>
                </p14:cNvContentPartPr>
                <p14:nvPr/>
              </p14:nvContentPartPr>
              <p14:xfrm>
                <a:off x="7716451" y="2653762"/>
                <a:ext cx="360" cy="360"/>
              </p14:xfrm>
            </p:contentPart>
          </mc:Choice>
          <mc:Fallback xmlns="">
            <p:pic>
              <p:nvPicPr>
                <p:cNvPr id="34" name="Ink 33">
                  <a:extLst>
                    <a:ext uri="{FF2B5EF4-FFF2-40B4-BE49-F238E27FC236}">
                      <a16:creationId xmlns:a16="http://schemas.microsoft.com/office/drawing/2014/main" id="{860E7F51-914A-A16E-9CD1-F0DAB8DA4286}"/>
                    </a:ext>
                  </a:extLst>
                </p:cNvPr>
                <p:cNvPicPr>
                  <a:picLocks noGrp="1" noRot="1" noMove="1" noResize="1" noEditPoints="1" noAdjustHandles="1" noChangeArrowheads="1" noChangeShapeType="1"/>
                </p:cNvPicPr>
                <p:nvPr/>
              </p:nvPicPr>
              <p:blipFill>
                <a:blip r:embed="rId4"/>
                <a:stretch>
                  <a:fillRect/>
                </a:stretch>
              </p:blipFill>
              <p:spPr>
                <a:xfrm>
                  <a:off x="7653451" y="2590762"/>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35" name="Ink 34">
                  <a:extLst>
                    <a:ext uri="{FF2B5EF4-FFF2-40B4-BE49-F238E27FC236}">
                      <a16:creationId xmlns:a16="http://schemas.microsoft.com/office/drawing/2014/main" id="{463CBB76-2C24-D4C3-99FE-4D7C6FE6214C}"/>
                    </a:ext>
                  </a:extLst>
                </p14:cNvPr>
                <p14:cNvContentPartPr>
                  <a14:cpLocks xmlns:a14="http://schemas.microsoft.com/office/drawing/2010/main" noGrp="1" noRot="1" noMove="1" noResize="1" noEditPoints="1" noAdjustHandles="1" noChangeArrowheads="1" noChangeShapeType="1"/>
                </p14:cNvContentPartPr>
                <p14:nvPr/>
              </p14:nvContentPartPr>
              <p14:xfrm>
                <a:off x="7850371" y="4125442"/>
                <a:ext cx="360" cy="360"/>
              </p14:xfrm>
            </p:contentPart>
          </mc:Choice>
          <mc:Fallback xmlns="">
            <p:pic>
              <p:nvPicPr>
                <p:cNvPr id="35" name="Ink 34">
                  <a:extLst>
                    <a:ext uri="{FF2B5EF4-FFF2-40B4-BE49-F238E27FC236}">
                      <a16:creationId xmlns:a16="http://schemas.microsoft.com/office/drawing/2014/main" id="{463CBB76-2C24-D4C3-99FE-4D7C6FE6214C}"/>
                    </a:ext>
                  </a:extLst>
                </p:cNvPr>
                <p:cNvPicPr>
                  <a:picLocks noGrp="1" noRot="1" noMove="1" noResize="1" noEditPoints="1" noAdjustHandles="1" noChangeArrowheads="1" noChangeShapeType="1"/>
                </p:cNvPicPr>
                <p:nvPr/>
              </p:nvPicPr>
              <p:blipFill>
                <a:blip r:embed="rId4"/>
                <a:stretch>
                  <a:fillRect/>
                </a:stretch>
              </p:blipFill>
              <p:spPr>
                <a:xfrm>
                  <a:off x="7787371" y="4062442"/>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36" name="Ink 35">
                  <a:extLst>
                    <a:ext uri="{FF2B5EF4-FFF2-40B4-BE49-F238E27FC236}">
                      <a16:creationId xmlns:a16="http://schemas.microsoft.com/office/drawing/2014/main" id="{2E5150A4-6223-02AC-DCE1-D6CB0444C238}"/>
                    </a:ext>
                  </a:extLst>
                </p14:cNvPr>
                <p14:cNvContentPartPr>
                  <a14:cpLocks xmlns:a14="http://schemas.microsoft.com/office/drawing/2010/main" noGrp="1" noRot="1" noMove="1" noResize="1" noEditPoints="1" noAdjustHandles="1" noChangeArrowheads="1" noChangeShapeType="1"/>
                </p14:cNvContentPartPr>
                <p14:nvPr/>
              </p14:nvContentPartPr>
              <p14:xfrm>
                <a:off x="8296771" y="3211402"/>
                <a:ext cx="360" cy="360"/>
              </p14:xfrm>
            </p:contentPart>
          </mc:Choice>
          <mc:Fallback xmlns="">
            <p:pic>
              <p:nvPicPr>
                <p:cNvPr id="36" name="Ink 35">
                  <a:extLst>
                    <a:ext uri="{FF2B5EF4-FFF2-40B4-BE49-F238E27FC236}">
                      <a16:creationId xmlns:a16="http://schemas.microsoft.com/office/drawing/2014/main" id="{2E5150A4-6223-02AC-DCE1-D6CB0444C238}"/>
                    </a:ext>
                  </a:extLst>
                </p:cNvPr>
                <p:cNvPicPr>
                  <a:picLocks noGrp="1" noRot="1" noMove="1" noResize="1" noEditPoints="1" noAdjustHandles="1" noChangeArrowheads="1" noChangeShapeType="1"/>
                </p:cNvPicPr>
                <p:nvPr/>
              </p:nvPicPr>
              <p:blipFill>
                <a:blip r:embed="rId4"/>
                <a:stretch>
                  <a:fillRect/>
                </a:stretch>
              </p:blipFill>
              <p:spPr>
                <a:xfrm>
                  <a:off x="8233771" y="3148402"/>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38" name="Ink 37">
                  <a:extLst>
                    <a:ext uri="{FF2B5EF4-FFF2-40B4-BE49-F238E27FC236}">
                      <a16:creationId xmlns:a16="http://schemas.microsoft.com/office/drawing/2014/main" id="{F5B8F2F7-0CE4-36A8-19C3-AB54FBB9390E}"/>
                    </a:ext>
                  </a:extLst>
                </p14:cNvPr>
                <p14:cNvContentPartPr>
                  <a14:cpLocks xmlns:a14="http://schemas.microsoft.com/office/drawing/2010/main" noGrp="1" noRot="1" noMove="1" noResize="1" noEditPoints="1" noAdjustHandles="1" noChangeArrowheads="1" noChangeShapeType="1"/>
                </p14:cNvContentPartPr>
                <p14:nvPr/>
              </p14:nvContentPartPr>
              <p14:xfrm>
                <a:off x="9199651" y="4226242"/>
                <a:ext cx="360" cy="360"/>
              </p14:xfrm>
            </p:contentPart>
          </mc:Choice>
          <mc:Fallback xmlns="">
            <p:pic>
              <p:nvPicPr>
                <p:cNvPr id="38" name="Ink 37">
                  <a:extLst>
                    <a:ext uri="{FF2B5EF4-FFF2-40B4-BE49-F238E27FC236}">
                      <a16:creationId xmlns:a16="http://schemas.microsoft.com/office/drawing/2014/main" id="{F5B8F2F7-0CE4-36A8-19C3-AB54FBB9390E}"/>
                    </a:ext>
                  </a:extLst>
                </p:cNvPr>
                <p:cNvPicPr>
                  <a:picLocks noGrp="1" noRot="1" noMove="1" noResize="1" noEditPoints="1" noAdjustHandles="1" noChangeArrowheads="1" noChangeShapeType="1"/>
                </p:cNvPicPr>
                <p:nvPr/>
              </p:nvPicPr>
              <p:blipFill>
                <a:blip r:embed="rId4"/>
                <a:stretch>
                  <a:fillRect/>
                </a:stretch>
              </p:blipFill>
              <p:spPr>
                <a:xfrm>
                  <a:off x="9136651" y="4163242"/>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39" name="Ink 38">
                  <a:extLst>
                    <a:ext uri="{FF2B5EF4-FFF2-40B4-BE49-F238E27FC236}">
                      <a16:creationId xmlns:a16="http://schemas.microsoft.com/office/drawing/2014/main" id="{BC931F8C-575A-7977-A17C-183BA1324CAD}"/>
                    </a:ext>
                  </a:extLst>
                </p14:cNvPr>
                <p14:cNvContentPartPr>
                  <a14:cpLocks xmlns:a14="http://schemas.microsoft.com/office/drawing/2010/main" noGrp="1" noRot="1" noMove="1" noResize="1" noEditPoints="1" noAdjustHandles="1" noChangeArrowheads="1" noChangeShapeType="1"/>
                </p14:cNvContentPartPr>
                <p14:nvPr/>
              </p14:nvContentPartPr>
              <p14:xfrm>
                <a:off x="9701491" y="3891802"/>
                <a:ext cx="360" cy="360"/>
              </p14:xfrm>
            </p:contentPart>
          </mc:Choice>
          <mc:Fallback xmlns="">
            <p:pic>
              <p:nvPicPr>
                <p:cNvPr id="39" name="Ink 38">
                  <a:extLst>
                    <a:ext uri="{FF2B5EF4-FFF2-40B4-BE49-F238E27FC236}">
                      <a16:creationId xmlns:a16="http://schemas.microsoft.com/office/drawing/2014/main" id="{BC931F8C-575A-7977-A17C-183BA1324CAD}"/>
                    </a:ext>
                  </a:extLst>
                </p:cNvPr>
                <p:cNvPicPr>
                  <a:picLocks noGrp="1" noRot="1" noMove="1" noResize="1" noEditPoints="1" noAdjustHandles="1" noChangeArrowheads="1" noChangeShapeType="1"/>
                </p:cNvPicPr>
                <p:nvPr/>
              </p:nvPicPr>
              <p:blipFill>
                <a:blip r:embed="rId4"/>
                <a:stretch>
                  <a:fillRect/>
                </a:stretch>
              </p:blipFill>
              <p:spPr>
                <a:xfrm>
                  <a:off x="9638491" y="3828802"/>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40" name="Ink 39">
                  <a:extLst>
                    <a:ext uri="{FF2B5EF4-FFF2-40B4-BE49-F238E27FC236}">
                      <a16:creationId xmlns:a16="http://schemas.microsoft.com/office/drawing/2014/main" id="{0181808D-D43C-9914-D9AC-D81B16D4908A}"/>
                    </a:ext>
                  </a:extLst>
                </p14:cNvPr>
                <p14:cNvContentPartPr>
                  <a14:cpLocks xmlns:a14="http://schemas.microsoft.com/office/drawing/2010/main" noGrp="1" noRot="1" noMove="1" noResize="1" noEditPoints="1" noAdjustHandles="1" noChangeArrowheads="1" noChangeShapeType="1"/>
                </p14:cNvContentPartPr>
                <p14:nvPr/>
              </p14:nvContentPartPr>
              <p14:xfrm>
                <a:off x="11507971" y="5074042"/>
                <a:ext cx="360" cy="360"/>
              </p14:xfrm>
            </p:contentPart>
          </mc:Choice>
          <mc:Fallback xmlns="">
            <p:pic>
              <p:nvPicPr>
                <p:cNvPr id="40" name="Ink 39">
                  <a:extLst>
                    <a:ext uri="{FF2B5EF4-FFF2-40B4-BE49-F238E27FC236}">
                      <a16:creationId xmlns:a16="http://schemas.microsoft.com/office/drawing/2014/main" id="{0181808D-D43C-9914-D9AC-D81B16D4908A}"/>
                    </a:ext>
                  </a:extLst>
                </p:cNvPr>
                <p:cNvPicPr>
                  <a:picLocks noGrp="1" noRot="1" noMove="1" noResize="1" noEditPoints="1" noAdjustHandles="1" noChangeArrowheads="1" noChangeShapeType="1"/>
                </p:cNvPicPr>
                <p:nvPr/>
              </p:nvPicPr>
              <p:blipFill>
                <a:blip r:embed="rId4"/>
                <a:stretch>
                  <a:fillRect/>
                </a:stretch>
              </p:blipFill>
              <p:spPr>
                <a:xfrm>
                  <a:off x="11444971" y="5011042"/>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41" name="Ink 40">
                  <a:extLst>
                    <a:ext uri="{FF2B5EF4-FFF2-40B4-BE49-F238E27FC236}">
                      <a16:creationId xmlns:a16="http://schemas.microsoft.com/office/drawing/2014/main" id="{5CDA6D85-8FE3-8F87-5E83-EF4A220748B6}"/>
                    </a:ext>
                  </a:extLst>
                </p14:cNvPr>
                <p14:cNvContentPartPr>
                  <a14:cpLocks xmlns:a14="http://schemas.microsoft.com/office/drawing/2010/main" noGrp="1" noRot="1" noMove="1" noResize="1" noEditPoints="1" noAdjustHandles="1" noChangeArrowheads="1" noChangeShapeType="1"/>
                </p14:cNvContentPartPr>
                <p14:nvPr/>
              </p14:nvContentPartPr>
              <p14:xfrm>
                <a:off x="10626691" y="958882"/>
                <a:ext cx="360" cy="360"/>
              </p14:xfrm>
            </p:contentPart>
          </mc:Choice>
          <mc:Fallback xmlns="">
            <p:pic>
              <p:nvPicPr>
                <p:cNvPr id="41" name="Ink 40">
                  <a:extLst>
                    <a:ext uri="{FF2B5EF4-FFF2-40B4-BE49-F238E27FC236}">
                      <a16:creationId xmlns:a16="http://schemas.microsoft.com/office/drawing/2014/main" id="{5CDA6D85-8FE3-8F87-5E83-EF4A220748B6}"/>
                    </a:ext>
                  </a:extLst>
                </p:cNvPr>
                <p:cNvPicPr>
                  <a:picLocks noGrp="1" noRot="1" noMove="1" noResize="1" noEditPoints="1" noAdjustHandles="1" noChangeArrowheads="1" noChangeShapeType="1"/>
                </p:cNvPicPr>
                <p:nvPr/>
              </p:nvPicPr>
              <p:blipFill>
                <a:blip r:embed="rId4"/>
                <a:stretch>
                  <a:fillRect/>
                </a:stretch>
              </p:blipFill>
              <p:spPr>
                <a:xfrm>
                  <a:off x="10563691" y="895882"/>
                  <a:ext cx="126000" cy="126000"/>
                </a:xfrm>
                <a:prstGeom prst="rect">
                  <a:avLst/>
                </a:prstGeom>
              </p:spPr>
            </p:pic>
          </mc:Fallback>
        </mc:AlternateContent>
      </p:grpSp>
    </p:spTree>
    <p:extLst>
      <p:ext uri="{BB962C8B-B14F-4D97-AF65-F5344CB8AC3E}">
        <p14:creationId xmlns:p14="http://schemas.microsoft.com/office/powerpoint/2010/main" val="27838748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olo 8">
            <a:extLst>
              <a:ext uri="{FF2B5EF4-FFF2-40B4-BE49-F238E27FC236}">
                <a16:creationId xmlns:a16="http://schemas.microsoft.com/office/drawing/2014/main" id="{DA4E032F-0CE3-26F3-B57C-E3E9024B783F}"/>
              </a:ext>
            </a:extLst>
          </p:cNvPr>
          <p:cNvSpPr>
            <a:spLocks noGrp="1"/>
          </p:cNvSpPr>
          <p:nvPr>
            <p:ph type="title"/>
          </p:nvPr>
        </p:nvSpPr>
        <p:spPr>
          <a:xfrm>
            <a:off x="807515" y="0"/>
            <a:ext cx="3932237" cy="1600200"/>
          </a:xfrm>
        </p:spPr>
        <p:txBody>
          <a:bodyPr/>
          <a:lstStyle/>
          <a:p>
            <a:r>
              <a:rPr lang="it-IT" sz="4000" dirty="0">
                <a:solidFill>
                  <a:srgbClr val="1778B8"/>
                </a:solidFill>
              </a:rPr>
              <a:t>Objectives</a:t>
            </a:r>
            <a:endParaRPr lang="it-IT" sz="3600" dirty="0">
              <a:solidFill>
                <a:srgbClr val="1778B8"/>
              </a:solidFill>
            </a:endParaRPr>
          </a:p>
        </p:txBody>
      </p:sp>
      <p:pic>
        <p:nvPicPr>
          <p:cNvPr id="7" name="Picture Placeholder 6">
            <a:extLst>
              <a:ext uri="{FF2B5EF4-FFF2-40B4-BE49-F238E27FC236}">
                <a16:creationId xmlns:a16="http://schemas.microsoft.com/office/drawing/2014/main" id="{0AE25F5B-E511-007F-762F-3E3A85F0F603}"/>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25279" t="923" r="8049" b="-923"/>
          <a:stretch>
            <a:fillRect/>
          </a:stretch>
        </p:blipFill>
        <p:spPr>
          <a:xfrm>
            <a:off x="5656036" y="-1403668"/>
            <a:ext cx="9665336" cy="9665336"/>
          </a:xfrm>
        </p:spPr>
      </p:pic>
      <p:sp>
        <p:nvSpPr>
          <p:cNvPr id="2" name="Segnaposto piè di pagina 1">
            <a:extLst>
              <a:ext uri="{FF2B5EF4-FFF2-40B4-BE49-F238E27FC236}">
                <a16:creationId xmlns:a16="http://schemas.microsoft.com/office/drawing/2014/main" id="{0F962AE3-1C09-8373-055F-4116CF0BB287}"/>
              </a:ext>
            </a:extLst>
          </p:cNvPr>
          <p:cNvSpPr>
            <a:spLocks noGrp="1"/>
          </p:cNvSpPr>
          <p:nvPr>
            <p:ph type="ftr" sz="quarter" idx="11"/>
          </p:nvPr>
        </p:nvSpPr>
        <p:spPr/>
        <p:txBody>
          <a:bodyPr/>
          <a:lstStyle/>
          <a:p>
            <a:r>
              <a:rPr lang="it-IT"/>
              <a:t>Document Name / EVENT  / Speaker Name</a:t>
            </a:r>
          </a:p>
        </p:txBody>
      </p:sp>
      <p:sp>
        <p:nvSpPr>
          <p:cNvPr id="3" name="Segnaposto data 2">
            <a:extLst>
              <a:ext uri="{FF2B5EF4-FFF2-40B4-BE49-F238E27FC236}">
                <a16:creationId xmlns:a16="http://schemas.microsoft.com/office/drawing/2014/main" id="{86539C34-2996-E80E-5309-728C1C68FC2E}"/>
              </a:ext>
            </a:extLst>
          </p:cNvPr>
          <p:cNvSpPr>
            <a:spLocks noGrp="1"/>
          </p:cNvSpPr>
          <p:nvPr>
            <p:ph type="dt" sz="half" idx="10"/>
          </p:nvPr>
        </p:nvSpPr>
        <p:spPr/>
        <p:txBody>
          <a:bodyPr/>
          <a:lstStyle/>
          <a:p>
            <a:r>
              <a:rPr lang="it-IT"/>
              <a:t>12/02/2026</a:t>
            </a:r>
          </a:p>
        </p:txBody>
      </p:sp>
      <p:sp>
        <p:nvSpPr>
          <p:cNvPr id="4" name="Segnaposto numero diapositiva 3">
            <a:extLst>
              <a:ext uri="{FF2B5EF4-FFF2-40B4-BE49-F238E27FC236}">
                <a16:creationId xmlns:a16="http://schemas.microsoft.com/office/drawing/2014/main" id="{27B09880-C918-1322-14F2-4AB4B8DCD951}"/>
              </a:ext>
            </a:extLst>
          </p:cNvPr>
          <p:cNvSpPr>
            <a:spLocks noGrp="1"/>
          </p:cNvSpPr>
          <p:nvPr>
            <p:ph type="sldNum" sz="quarter" idx="12"/>
          </p:nvPr>
        </p:nvSpPr>
        <p:spPr/>
        <p:txBody>
          <a:bodyPr/>
          <a:lstStyle/>
          <a:p>
            <a:fld id="{537C5019-D93A-48C7-A76B-0AD3357D0E07}" type="slidenum">
              <a:rPr lang="it-IT" smtClean="0"/>
              <a:t>3</a:t>
            </a:fld>
            <a:endParaRPr lang="it-IT"/>
          </a:p>
        </p:txBody>
      </p:sp>
      <p:sp>
        <p:nvSpPr>
          <p:cNvPr id="5" name="Segnaposto testo 9">
            <a:extLst>
              <a:ext uri="{FF2B5EF4-FFF2-40B4-BE49-F238E27FC236}">
                <a16:creationId xmlns:a16="http://schemas.microsoft.com/office/drawing/2014/main" id="{B8BD06FD-AFC2-AC0E-E9D5-61EAF8D495AE}"/>
              </a:ext>
            </a:extLst>
          </p:cNvPr>
          <p:cNvSpPr txBox="1">
            <a:spLocks noGrp="1"/>
          </p:cNvSpPr>
          <p:nvPr>
            <p:ph type="body" sz="half" idx="2"/>
          </p:nvPr>
        </p:nvSpPr>
        <p:spPr>
          <a:xfrm>
            <a:off x="495543" y="1541033"/>
            <a:ext cx="4960377" cy="3811588"/>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342900" lvl="0" indent="-342900">
              <a:spcBef>
                <a:spcPts val="1800"/>
              </a:spcBef>
              <a:buClr>
                <a:srgbClr val="95C86F"/>
              </a:buClr>
              <a:buFont typeface="Arial" panose="020B0604020202020204" pitchFamily="34" charset="0"/>
              <a:buChar char="•"/>
            </a:pPr>
            <a:r>
              <a:rPr lang="en-GB" sz="1800" b="1" dirty="0"/>
              <a:t>Develop an </a:t>
            </a:r>
            <a:r>
              <a:rPr lang="en-GB" sz="1800" b="1" dirty="0">
                <a:solidFill>
                  <a:srgbClr val="95C86F"/>
                </a:solidFill>
              </a:rPr>
              <a:t>open-source reference architecture </a:t>
            </a:r>
            <a:r>
              <a:rPr lang="en-GB" sz="1800" b="1" dirty="0"/>
              <a:t>for secure data exchange</a:t>
            </a:r>
          </a:p>
          <a:p>
            <a:pPr marL="342900" lvl="0" indent="-342900">
              <a:spcBef>
                <a:spcPts val="1800"/>
              </a:spcBef>
              <a:buClr>
                <a:srgbClr val="95C86F"/>
              </a:buClr>
              <a:buFont typeface="Arial" panose="020B0604020202020204" pitchFamily="34" charset="0"/>
              <a:buChar char="•"/>
            </a:pPr>
            <a:r>
              <a:rPr lang="en-GB" sz="1800" b="1" dirty="0"/>
              <a:t>Create </a:t>
            </a:r>
            <a:r>
              <a:rPr lang="en-GB" sz="1800" b="1" dirty="0">
                <a:solidFill>
                  <a:srgbClr val="95C86F"/>
                </a:solidFill>
              </a:rPr>
              <a:t>AI-driven decision support tools </a:t>
            </a:r>
            <a:r>
              <a:rPr lang="en-GB" sz="1800" b="1" dirty="0"/>
              <a:t>for REC optimisation</a:t>
            </a:r>
          </a:p>
          <a:p>
            <a:pPr marL="342900" lvl="0" indent="-342900">
              <a:spcBef>
                <a:spcPts val="1800"/>
              </a:spcBef>
              <a:buClr>
                <a:srgbClr val="95C86F"/>
              </a:buClr>
              <a:buFont typeface="Arial" panose="020B0604020202020204" pitchFamily="34" charset="0"/>
              <a:buChar char="•"/>
            </a:pPr>
            <a:r>
              <a:rPr lang="en-GB" sz="1800" b="1" dirty="0"/>
              <a:t>Design </a:t>
            </a:r>
            <a:r>
              <a:rPr lang="en-GB" sz="1800" b="1" dirty="0">
                <a:solidFill>
                  <a:srgbClr val="95C86F"/>
                </a:solidFill>
              </a:rPr>
              <a:t>simulation and modelling tools</a:t>
            </a:r>
            <a:r>
              <a:rPr lang="en-GB" sz="1800" b="1" dirty="0"/>
              <a:t> for PV systems and energy flows</a:t>
            </a:r>
          </a:p>
          <a:p>
            <a:pPr marL="342900" lvl="0" indent="-342900">
              <a:spcBef>
                <a:spcPts val="1800"/>
              </a:spcBef>
              <a:buClr>
                <a:srgbClr val="95C86F"/>
              </a:buClr>
              <a:buFont typeface="Arial" panose="020B0604020202020204" pitchFamily="34" charset="0"/>
              <a:buChar char="•"/>
            </a:pPr>
            <a:r>
              <a:rPr lang="en-GB" sz="1800" b="1" dirty="0"/>
              <a:t>Build a </a:t>
            </a:r>
            <a:r>
              <a:rPr lang="en-GB" sz="1800" b="1" dirty="0">
                <a:solidFill>
                  <a:srgbClr val="95C86F"/>
                </a:solidFill>
              </a:rPr>
              <a:t>blockchain-based energy credits platform</a:t>
            </a:r>
            <a:r>
              <a:rPr lang="en-GB" sz="1800" b="1" dirty="0"/>
              <a:t> for transparent peer-to-peer transactions</a:t>
            </a:r>
          </a:p>
          <a:p>
            <a:pPr marL="342900" lvl="0" indent="-342900">
              <a:spcBef>
                <a:spcPts val="1800"/>
              </a:spcBef>
              <a:buClr>
                <a:srgbClr val="95C86F"/>
              </a:buClr>
              <a:buFont typeface="Arial" panose="020B0604020202020204" pitchFamily="34" charset="0"/>
              <a:buChar char="•"/>
            </a:pPr>
            <a:r>
              <a:rPr lang="en-GB" sz="1800" b="1" dirty="0"/>
              <a:t>Foster </a:t>
            </a:r>
            <a:r>
              <a:rPr lang="en-GB" sz="1800" b="1" dirty="0">
                <a:solidFill>
                  <a:srgbClr val="95C86F"/>
                </a:solidFill>
              </a:rPr>
              <a:t>community engagement and social innovation</a:t>
            </a:r>
          </a:p>
          <a:p>
            <a:pPr marL="342900" lvl="0" indent="-342900">
              <a:spcBef>
                <a:spcPts val="1800"/>
              </a:spcBef>
              <a:buClr>
                <a:srgbClr val="95C86F"/>
              </a:buClr>
              <a:buFont typeface="Arial" panose="020B0604020202020204" pitchFamily="34" charset="0"/>
              <a:buChar char="•"/>
            </a:pPr>
            <a:r>
              <a:rPr lang="en-GB" sz="1800" b="1" dirty="0"/>
              <a:t>Validate </a:t>
            </a:r>
            <a:r>
              <a:rPr lang="en-GB" sz="1800" b="1" dirty="0">
                <a:solidFill>
                  <a:srgbClr val="95C86F"/>
                </a:solidFill>
              </a:rPr>
              <a:t>flexibility mechanisms and economic models </a:t>
            </a:r>
            <a:r>
              <a:rPr lang="en-GB" sz="1800" b="1" dirty="0"/>
              <a:t>for profitable RECs</a:t>
            </a:r>
          </a:p>
          <a:p>
            <a:pPr marL="457200" indent="-457200">
              <a:spcBef>
                <a:spcPts val="1800"/>
              </a:spcBef>
              <a:buFont typeface="Arial" panose="020B0604020202020204" pitchFamily="34" charset="0"/>
              <a:buChar char="•"/>
            </a:pPr>
            <a:endParaRPr lang="it-IT" sz="2400" b="1" dirty="0">
              <a:solidFill>
                <a:srgbClr val="1E2244"/>
              </a:solidFill>
            </a:endParaRPr>
          </a:p>
        </p:txBody>
      </p:sp>
    </p:spTree>
    <p:extLst>
      <p:ext uri="{BB962C8B-B14F-4D97-AF65-F5344CB8AC3E}">
        <p14:creationId xmlns:p14="http://schemas.microsoft.com/office/powerpoint/2010/main" val="9159575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5">
            <a:extLst>
              <a:ext uri="{FF2B5EF4-FFF2-40B4-BE49-F238E27FC236}">
                <a16:creationId xmlns:a16="http://schemas.microsoft.com/office/drawing/2014/main" id="{5B7F6B87-22F3-04E6-C46E-CAF1F204D803}"/>
              </a:ext>
            </a:extLst>
          </p:cNvPr>
          <p:cNvSpPr>
            <a:spLocks noGrp="1"/>
          </p:cNvSpPr>
          <p:nvPr>
            <p:ph type="title"/>
          </p:nvPr>
        </p:nvSpPr>
        <p:spPr>
          <a:xfrm>
            <a:off x="681974" y="208720"/>
            <a:ext cx="3932237" cy="834887"/>
          </a:xfrm>
        </p:spPr>
        <p:txBody>
          <a:bodyPr/>
          <a:lstStyle/>
          <a:p>
            <a:r>
              <a:rPr lang="it-IT" sz="3600" dirty="0">
                <a:solidFill>
                  <a:srgbClr val="1778B8"/>
                </a:solidFill>
              </a:rPr>
              <a:t>Our concept</a:t>
            </a:r>
          </a:p>
        </p:txBody>
      </p:sp>
      <p:sp>
        <p:nvSpPr>
          <p:cNvPr id="7" name="Segnaposto testo 6">
            <a:extLst>
              <a:ext uri="{FF2B5EF4-FFF2-40B4-BE49-F238E27FC236}">
                <a16:creationId xmlns:a16="http://schemas.microsoft.com/office/drawing/2014/main" id="{7D9B0848-DB05-F04A-396D-927B594EEB1D}"/>
              </a:ext>
            </a:extLst>
          </p:cNvPr>
          <p:cNvSpPr>
            <a:spLocks noGrp="1"/>
          </p:cNvSpPr>
          <p:nvPr>
            <p:ph type="body" sz="half" idx="2"/>
          </p:nvPr>
        </p:nvSpPr>
        <p:spPr>
          <a:xfrm>
            <a:off x="308113" y="1049427"/>
            <a:ext cx="5426766" cy="5003504"/>
          </a:xfrm>
        </p:spPr>
        <p:txBody>
          <a:bodyPr/>
          <a:lstStyle/>
          <a:p>
            <a:pPr marL="285750" indent="-285750">
              <a:spcBef>
                <a:spcPts val="1800"/>
              </a:spcBef>
              <a:buFont typeface="Arial" panose="020B0604020202020204" pitchFamily="34" charset="0"/>
              <a:buChar char="•"/>
            </a:pPr>
            <a:r>
              <a:rPr lang="en-US" b="1" dirty="0">
                <a:solidFill>
                  <a:srgbClr val="95C86F"/>
                </a:solidFill>
              </a:rPr>
              <a:t>Local Value Exchange: </a:t>
            </a:r>
            <a:r>
              <a:rPr lang="en-US" dirty="0"/>
              <a:t>A new energy credits platform lets members exchange energy value directly with each other, reducing costs and dependence on traditional energy markets.</a:t>
            </a:r>
          </a:p>
          <a:p>
            <a:pPr marL="285750" indent="-285750">
              <a:spcBef>
                <a:spcPts val="1800"/>
              </a:spcBef>
              <a:buFont typeface="Arial" panose="020B0604020202020204" pitchFamily="34" charset="0"/>
              <a:buChar char="•"/>
            </a:pPr>
            <a:r>
              <a:rPr lang="en-US" b="1" dirty="0">
                <a:solidFill>
                  <a:srgbClr val="95C86F"/>
                </a:solidFill>
              </a:rPr>
              <a:t>Smart Decision-Making: </a:t>
            </a:r>
            <a:r>
              <a:rPr lang="en-US" dirty="0"/>
              <a:t>An AI‑powered Decision Support System helps communities make better choices about energy use, planning, and operations.</a:t>
            </a:r>
          </a:p>
          <a:p>
            <a:pPr marL="285750" indent="-285750">
              <a:spcBef>
                <a:spcPts val="1800"/>
              </a:spcBef>
              <a:buFont typeface="Arial" panose="020B0604020202020204" pitchFamily="34" charset="0"/>
              <a:buChar char="•"/>
            </a:pPr>
            <a:r>
              <a:rPr lang="en-US" b="1" dirty="0">
                <a:solidFill>
                  <a:srgbClr val="95C86F"/>
                </a:solidFill>
              </a:rPr>
              <a:t>Connected Platforms: </a:t>
            </a:r>
            <a:r>
              <a:rPr lang="en-US" dirty="0"/>
              <a:t>A federation of platforms lets different communities share useful data across sectors, making collaboration easier.</a:t>
            </a:r>
          </a:p>
          <a:p>
            <a:pPr marL="285750" indent="-285750">
              <a:spcBef>
                <a:spcPts val="1800"/>
              </a:spcBef>
              <a:buFont typeface="Arial" panose="020B0604020202020204" pitchFamily="34" charset="0"/>
              <a:buChar char="•"/>
            </a:pPr>
            <a:r>
              <a:rPr lang="en-US" b="1" dirty="0">
                <a:solidFill>
                  <a:srgbClr val="95C86F"/>
                </a:solidFill>
              </a:rPr>
              <a:t>Secure Data: </a:t>
            </a:r>
            <a:r>
              <a:rPr lang="en-US" dirty="0"/>
              <a:t>Distributed Ledger Technology (DLT) keeps data exchanges secure and trustworthy.</a:t>
            </a:r>
          </a:p>
          <a:p>
            <a:pPr marL="285750" indent="-285750">
              <a:spcBef>
                <a:spcPts val="1800"/>
              </a:spcBef>
              <a:buFont typeface="Arial" panose="020B0604020202020204" pitchFamily="34" charset="0"/>
              <a:buChar char="•"/>
            </a:pPr>
            <a:r>
              <a:rPr lang="en-US" b="1" dirty="0">
                <a:solidFill>
                  <a:srgbClr val="95C86F"/>
                </a:solidFill>
              </a:rPr>
              <a:t>Open and Compatible: </a:t>
            </a:r>
            <a:r>
              <a:rPr lang="en-US" dirty="0"/>
              <a:t>INNO‑TREC uses open APIs and common communication standards</a:t>
            </a:r>
          </a:p>
          <a:p>
            <a:pPr marL="285750" indent="-285750">
              <a:spcBef>
                <a:spcPts val="1800"/>
              </a:spcBef>
              <a:buFont typeface="Arial" panose="020B0604020202020204" pitchFamily="34" charset="0"/>
              <a:buChar char="•"/>
            </a:pPr>
            <a:r>
              <a:rPr lang="en-US" b="1" dirty="0">
                <a:solidFill>
                  <a:srgbClr val="95C86F"/>
                </a:solidFill>
              </a:rPr>
              <a:t>Strong Social Focus: </a:t>
            </a:r>
            <a:r>
              <a:rPr lang="en-US" dirty="0"/>
              <a:t>Social science experts help shape the technology, so it delivers real social benefits and supports innovation within communities.</a:t>
            </a:r>
            <a:endParaRPr lang="it-IT" dirty="0"/>
          </a:p>
        </p:txBody>
      </p:sp>
      <p:pic>
        <p:nvPicPr>
          <p:cNvPr id="9" name="Picture Placeholder 8">
            <a:extLst>
              <a:ext uri="{FF2B5EF4-FFF2-40B4-BE49-F238E27FC236}">
                <a16:creationId xmlns:a16="http://schemas.microsoft.com/office/drawing/2014/main" id="{EA38CFD7-12EF-A037-6DFB-889709E47902}"/>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2269" t="20313" r="2627" b="-361"/>
          <a:stretch>
            <a:fillRect/>
          </a:stretch>
        </p:blipFill>
        <p:spPr>
          <a:xfrm>
            <a:off x="6334124" y="1698545"/>
            <a:ext cx="5295096" cy="3373595"/>
          </a:xfrm>
        </p:spPr>
      </p:pic>
      <p:sp>
        <p:nvSpPr>
          <p:cNvPr id="2" name="Segnaposto piè di pagina 1">
            <a:extLst>
              <a:ext uri="{FF2B5EF4-FFF2-40B4-BE49-F238E27FC236}">
                <a16:creationId xmlns:a16="http://schemas.microsoft.com/office/drawing/2014/main" id="{F6336E53-8793-9350-AC24-D73419951F63}"/>
              </a:ext>
            </a:extLst>
          </p:cNvPr>
          <p:cNvSpPr>
            <a:spLocks noGrp="1"/>
          </p:cNvSpPr>
          <p:nvPr>
            <p:ph type="ftr" sz="quarter" idx="11"/>
          </p:nvPr>
        </p:nvSpPr>
        <p:spPr/>
        <p:txBody>
          <a:bodyPr/>
          <a:lstStyle/>
          <a:p>
            <a:r>
              <a:rPr lang="it-IT" dirty="0"/>
              <a:t>Document Name / EVENT  / Speaker Name</a:t>
            </a:r>
          </a:p>
        </p:txBody>
      </p:sp>
      <p:sp>
        <p:nvSpPr>
          <p:cNvPr id="3" name="Segnaposto data 2">
            <a:extLst>
              <a:ext uri="{FF2B5EF4-FFF2-40B4-BE49-F238E27FC236}">
                <a16:creationId xmlns:a16="http://schemas.microsoft.com/office/drawing/2014/main" id="{50C10AF4-CD2E-349C-5CB6-6FD2CC2861F5}"/>
              </a:ext>
            </a:extLst>
          </p:cNvPr>
          <p:cNvSpPr>
            <a:spLocks noGrp="1"/>
          </p:cNvSpPr>
          <p:nvPr>
            <p:ph type="dt" sz="half" idx="10"/>
          </p:nvPr>
        </p:nvSpPr>
        <p:spPr/>
        <p:txBody>
          <a:bodyPr/>
          <a:lstStyle/>
          <a:p>
            <a:r>
              <a:rPr lang="it-IT"/>
              <a:t>12/02/2026</a:t>
            </a:r>
          </a:p>
        </p:txBody>
      </p:sp>
      <p:sp>
        <p:nvSpPr>
          <p:cNvPr id="4" name="Segnaposto numero diapositiva 3">
            <a:extLst>
              <a:ext uri="{FF2B5EF4-FFF2-40B4-BE49-F238E27FC236}">
                <a16:creationId xmlns:a16="http://schemas.microsoft.com/office/drawing/2014/main" id="{0BC50A73-5FC7-D59E-2BDA-EE30CE1B1013}"/>
              </a:ext>
            </a:extLst>
          </p:cNvPr>
          <p:cNvSpPr>
            <a:spLocks noGrp="1"/>
          </p:cNvSpPr>
          <p:nvPr>
            <p:ph type="sldNum" sz="quarter" idx="12"/>
          </p:nvPr>
        </p:nvSpPr>
        <p:spPr/>
        <p:txBody>
          <a:bodyPr/>
          <a:lstStyle/>
          <a:p>
            <a:fld id="{537C5019-D93A-48C7-A76B-0AD3357D0E07}" type="slidenum">
              <a:rPr lang="it-IT" smtClean="0"/>
              <a:t>4</a:t>
            </a:fld>
            <a:endParaRPr lang="it-IT"/>
          </a:p>
        </p:txBody>
      </p:sp>
    </p:spTree>
    <p:extLst>
      <p:ext uri="{BB962C8B-B14F-4D97-AF65-F5344CB8AC3E}">
        <p14:creationId xmlns:p14="http://schemas.microsoft.com/office/powerpoint/2010/main" val="34418672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DB0111A-64E2-C18D-4A75-337064577D1F}"/>
              </a:ext>
            </a:extLst>
          </p:cNvPr>
          <p:cNvSpPr>
            <a:spLocks noGrp="1"/>
          </p:cNvSpPr>
          <p:nvPr>
            <p:ph type="dt" sz="half" idx="10"/>
          </p:nvPr>
        </p:nvSpPr>
        <p:spPr/>
        <p:txBody>
          <a:bodyPr/>
          <a:lstStyle/>
          <a:p>
            <a:r>
              <a:rPr lang="it-IT"/>
              <a:t>12/02/2026</a:t>
            </a:r>
          </a:p>
        </p:txBody>
      </p:sp>
      <p:sp>
        <p:nvSpPr>
          <p:cNvPr id="3" name="Footer Placeholder 2">
            <a:extLst>
              <a:ext uri="{FF2B5EF4-FFF2-40B4-BE49-F238E27FC236}">
                <a16:creationId xmlns:a16="http://schemas.microsoft.com/office/drawing/2014/main" id="{1BB2C0F0-0E68-2376-532C-4CAEE5107840}"/>
              </a:ext>
            </a:extLst>
          </p:cNvPr>
          <p:cNvSpPr>
            <a:spLocks noGrp="1"/>
          </p:cNvSpPr>
          <p:nvPr>
            <p:ph type="ftr" sz="quarter" idx="11"/>
          </p:nvPr>
        </p:nvSpPr>
        <p:spPr/>
        <p:txBody>
          <a:bodyPr/>
          <a:lstStyle/>
          <a:p>
            <a:r>
              <a:rPr lang="it-IT"/>
              <a:t>Document Name / EVENT  / Speaker Name</a:t>
            </a:r>
          </a:p>
        </p:txBody>
      </p:sp>
      <p:sp>
        <p:nvSpPr>
          <p:cNvPr id="4" name="Slide Number Placeholder 3">
            <a:extLst>
              <a:ext uri="{FF2B5EF4-FFF2-40B4-BE49-F238E27FC236}">
                <a16:creationId xmlns:a16="http://schemas.microsoft.com/office/drawing/2014/main" id="{EC810B5A-662F-7642-A3EA-5330A7A37CFD}"/>
              </a:ext>
            </a:extLst>
          </p:cNvPr>
          <p:cNvSpPr>
            <a:spLocks noGrp="1"/>
          </p:cNvSpPr>
          <p:nvPr>
            <p:ph type="sldNum" sz="quarter" idx="12"/>
          </p:nvPr>
        </p:nvSpPr>
        <p:spPr/>
        <p:txBody>
          <a:bodyPr/>
          <a:lstStyle/>
          <a:p>
            <a:fld id="{537C5019-D93A-48C7-A76B-0AD3357D0E07}" type="slidenum">
              <a:rPr lang="it-IT" smtClean="0"/>
              <a:t>5</a:t>
            </a:fld>
            <a:endParaRPr lang="it-IT"/>
          </a:p>
        </p:txBody>
      </p:sp>
      <p:pic>
        <p:nvPicPr>
          <p:cNvPr id="11" name="Picture Placeholder 10">
            <a:extLst>
              <a:ext uri="{FF2B5EF4-FFF2-40B4-BE49-F238E27FC236}">
                <a16:creationId xmlns:a16="http://schemas.microsoft.com/office/drawing/2014/main" id="{83CB2C50-0A91-CEA1-E300-503CD4B82294}"/>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16644" r="16644"/>
          <a:stretch>
            <a:fillRect/>
          </a:stretch>
        </p:blipFill>
        <p:spPr/>
      </p:pic>
      <p:pic>
        <p:nvPicPr>
          <p:cNvPr id="13" name="Picture Placeholder 12">
            <a:extLst>
              <a:ext uri="{FF2B5EF4-FFF2-40B4-BE49-F238E27FC236}">
                <a16:creationId xmlns:a16="http://schemas.microsoft.com/office/drawing/2014/main" id="{F7A28DC7-81DF-DEDC-225E-2EC5E9AC276E}"/>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23851" r="23851"/>
          <a:stretch>
            <a:fillRect/>
          </a:stretch>
        </p:blipFill>
        <p:spPr/>
      </p:pic>
      <p:pic>
        <p:nvPicPr>
          <p:cNvPr id="15" name="Picture Placeholder 14">
            <a:extLst>
              <a:ext uri="{FF2B5EF4-FFF2-40B4-BE49-F238E27FC236}">
                <a16:creationId xmlns:a16="http://schemas.microsoft.com/office/drawing/2014/main" id="{A24D00D2-0CD1-CB75-5C91-D5F5A23354CE}"/>
              </a:ext>
            </a:extLst>
          </p:cNvPr>
          <p:cNvPicPr>
            <a:picLocks noGrp="1" noChangeAspect="1"/>
          </p:cNvPicPr>
          <p:nvPr>
            <p:ph type="pic" sz="quarter" idx="15"/>
          </p:nvPr>
        </p:nvPicPr>
        <p:blipFill>
          <a:blip r:embed="rId4">
            <a:extLst>
              <a:ext uri="{28A0092B-C50C-407E-A947-70E740481C1C}">
                <a14:useLocalDpi xmlns:a14="http://schemas.microsoft.com/office/drawing/2010/main" val="0"/>
              </a:ext>
            </a:extLst>
          </a:blip>
          <a:srcRect l="12500" r="12500"/>
          <a:stretch>
            <a:fillRect/>
          </a:stretch>
        </p:blipFill>
        <p:spPr/>
      </p:pic>
      <p:sp>
        <p:nvSpPr>
          <p:cNvPr id="8" name="Title 7">
            <a:extLst>
              <a:ext uri="{FF2B5EF4-FFF2-40B4-BE49-F238E27FC236}">
                <a16:creationId xmlns:a16="http://schemas.microsoft.com/office/drawing/2014/main" id="{B656FFCF-80E6-9A75-40F7-0483F033C070}"/>
              </a:ext>
            </a:extLst>
          </p:cNvPr>
          <p:cNvSpPr>
            <a:spLocks noGrp="1"/>
          </p:cNvSpPr>
          <p:nvPr>
            <p:ph type="title"/>
          </p:nvPr>
        </p:nvSpPr>
        <p:spPr>
          <a:xfrm>
            <a:off x="839788" y="457200"/>
            <a:ext cx="3932237" cy="775252"/>
          </a:xfrm>
        </p:spPr>
        <p:txBody>
          <a:bodyPr/>
          <a:lstStyle/>
          <a:p>
            <a:r>
              <a:rPr lang="en-US" sz="3600" dirty="0"/>
              <a:t>What we deliver</a:t>
            </a:r>
            <a:endParaRPr lang="en-GB" sz="3600" dirty="0"/>
          </a:p>
        </p:txBody>
      </p:sp>
      <p:sp>
        <p:nvSpPr>
          <p:cNvPr id="9" name="Text Placeholder 8">
            <a:extLst>
              <a:ext uri="{FF2B5EF4-FFF2-40B4-BE49-F238E27FC236}">
                <a16:creationId xmlns:a16="http://schemas.microsoft.com/office/drawing/2014/main" id="{EE42F21C-441A-7A85-9952-629535E5444C}"/>
              </a:ext>
            </a:extLst>
          </p:cNvPr>
          <p:cNvSpPr>
            <a:spLocks noGrp="1"/>
          </p:cNvSpPr>
          <p:nvPr>
            <p:ph type="body" sz="half" idx="2"/>
          </p:nvPr>
        </p:nvSpPr>
        <p:spPr>
          <a:xfrm>
            <a:off x="893576" y="1594821"/>
            <a:ext cx="4278864" cy="3811588"/>
          </a:xfrm>
        </p:spPr>
        <p:txBody>
          <a:bodyPr/>
          <a:lstStyle/>
          <a:p>
            <a:pPr>
              <a:spcBef>
                <a:spcPts val="1800"/>
              </a:spcBef>
            </a:pPr>
            <a:r>
              <a:rPr lang="en-GB" sz="1800" b="1" dirty="0"/>
              <a:t>INNO-TREC will provide </a:t>
            </a:r>
            <a:r>
              <a:rPr lang="en-GB" sz="1800" b="1" dirty="0">
                <a:solidFill>
                  <a:srgbClr val="95C86F"/>
                </a:solidFill>
              </a:rPr>
              <a:t>free, user-friendly, web-based tools </a:t>
            </a:r>
            <a:r>
              <a:rPr lang="en-GB" sz="1800" b="1" dirty="0"/>
              <a:t>to help communities:</a:t>
            </a:r>
          </a:p>
          <a:p>
            <a:pPr marL="285750" lvl="0" indent="-285750">
              <a:spcBef>
                <a:spcPts val="1800"/>
              </a:spcBef>
              <a:buFont typeface="Arial" panose="020B0604020202020204" pitchFamily="34" charset="0"/>
              <a:buChar char="•"/>
            </a:pPr>
            <a:r>
              <a:rPr lang="en-GB" sz="1800" b="1" dirty="0"/>
              <a:t>Set up RECs (member engagement, PV system sizing)</a:t>
            </a:r>
          </a:p>
          <a:p>
            <a:pPr marL="285750" lvl="0" indent="-285750">
              <a:spcBef>
                <a:spcPts val="1800"/>
              </a:spcBef>
              <a:buFont typeface="Arial" panose="020B0604020202020204" pitchFamily="34" charset="0"/>
              <a:buChar char="•"/>
            </a:pPr>
            <a:r>
              <a:rPr lang="en-GB" sz="1800" b="1" dirty="0"/>
              <a:t>Operate efficiently (performance monitoring, predictive maintenance)</a:t>
            </a:r>
          </a:p>
          <a:p>
            <a:pPr>
              <a:spcBef>
                <a:spcPts val="1800"/>
              </a:spcBef>
            </a:pPr>
            <a:r>
              <a:rPr lang="en-GB" sz="1800" b="1" dirty="0"/>
              <a:t>These tools will reduce dependency on third-party services, lower costs, and </a:t>
            </a:r>
            <a:r>
              <a:rPr lang="en-GB" sz="1800" b="1" dirty="0">
                <a:solidFill>
                  <a:srgbClr val="95C86F"/>
                </a:solidFill>
              </a:rPr>
              <a:t>make REC management accessible </a:t>
            </a:r>
            <a:r>
              <a:rPr lang="en-GB" sz="1800" b="1" dirty="0"/>
              <a:t>to all.</a:t>
            </a:r>
          </a:p>
          <a:p>
            <a:endParaRPr lang="en-GB" sz="1800" dirty="0"/>
          </a:p>
        </p:txBody>
      </p:sp>
    </p:spTree>
    <p:extLst>
      <p:ext uri="{BB962C8B-B14F-4D97-AF65-F5344CB8AC3E}">
        <p14:creationId xmlns:p14="http://schemas.microsoft.com/office/powerpoint/2010/main" val="21295746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olo 7">
            <a:extLst>
              <a:ext uri="{FF2B5EF4-FFF2-40B4-BE49-F238E27FC236}">
                <a16:creationId xmlns:a16="http://schemas.microsoft.com/office/drawing/2014/main" id="{89DBAD38-9862-D709-7B6C-D50A0C5F1371}"/>
              </a:ext>
            </a:extLst>
          </p:cNvPr>
          <p:cNvSpPr>
            <a:spLocks noGrp="1"/>
          </p:cNvSpPr>
          <p:nvPr>
            <p:ph type="title"/>
          </p:nvPr>
        </p:nvSpPr>
        <p:spPr>
          <a:xfrm>
            <a:off x="655320" y="385446"/>
            <a:ext cx="10515600" cy="628346"/>
          </a:xfrm>
        </p:spPr>
        <p:txBody>
          <a:bodyPr anchor="ctr">
            <a:normAutofit fontScale="90000"/>
          </a:bodyPr>
          <a:lstStyle/>
          <a:p>
            <a:r>
              <a:rPr lang="it-IT" dirty="0"/>
              <a:t>The demos</a:t>
            </a:r>
          </a:p>
        </p:txBody>
      </p:sp>
      <p:pic>
        <p:nvPicPr>
          <p:cNvPr id="6" name="Content Placeholder 5">
            <a:extLst>
              <a:ext uri="{FF2B5EF4-FFF2-40B4-BE49-F238E27FC236}">
                <a16:creationId xmlns:a16="http://schemas.microsoft.com/office/drawing/2014/main" id="{FA64737A-9733-7451-C22B-A25D3C072015}"/>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l="3611" t="4034" r="81790" b="87105"/>
          <a:stretch>
            <a:fillRect/>
          </a:stretch>
        </p:blipFill>
        <p:spPr>
          <a:xfrm>
            <a:off x="2569816" y="1487555"/>
            <a:ext cx="2767419" cy="1269589"/>
          </a:xfrm>
        </p:spPr>
      </p:pic>
      <p:sp>
        <p:nvSpPr>
          <p:cNvPr id="3" name="Segnaposto data 2">
            <a:extLst>
              <a:ext uri="{FF2B5EF4-FFF2-40B4-BE49-F238E27FC236}">
                <a16:creationId xmlns:a16="http://schemas.microsoft.com/office/drawing/2014/main" id="{99975699-C2B6-ED08-DF6E-CD9C9BF9FF86}"/>
              </a:ext>
            </a:extLst>
          </p:cNvPr>
          <p:cNvSpPr>
            <a:spLocks noGrp="1"/>
          </p:cNvSpPr>
          <p:nvPr>
            <p:ph type="dt" sz="half" idx="10"/>
          </p:nvPr>
        </p:nvSpPr>
        <p:spPr>
          <a:xfrm>
            <a:off x="838200" y="6356350"/>
            <a:ext cx="2743200" cy="365125"/>
          </a:xfrm>
        </p:spPr>
        <p:txBody>
          <a:bodyPr anchor="ctr">
            <a:normAutofit/>
          </a:bodyPr>
          <a:lstStyle/>
          <a:p>
            <a:pPr>
              <a:spcAft>
                <a:spcPts val="600"/>
              </a:spcAft>
            </a:pPr>
            <a:r>
              <a:rPr lang="it-IT"/>
              <a:t>12/02/2026</a:t>
            </a:r>
          </a:p>
        </p:txBody>
      </p:sp>
      <p:sp>
        <p:nvSpPr>
          <p:cNvPr id="2" name="Segnaposto piè di pagina 1">
            <a:extLst>
              <a:ext uri="{FF2B5EF4-FFF2-40B4-BE49-F238E27FC236}">
                <a16:creationId xmlns:a16="http://schemas.microsoft.com/office/drawing/2014/main" id="{7FA6A376-3D82-A61A-3C50-47983DE569B8}"/>
              </a:ext>
            </a:extLst>
          </p:cNvPr>
          <p:cNvSpPr>
            <a:spLocks noGrp="1"/>
          </p:cNvSpPr>
          <p:nvPr>
            <p:ph type="ftr" sz="quarter" idx="11"/>
          </p:nvPr>
        </p:nvSpPr>
        <p:spPr>
          <a:xfrm>
            <a:off x="4038600" y="6356350"/>
            <a:ext cx="4114800" cy="365125"/>
          </a:xfrm>
        </p:spPr>
        <p:txBody>
          <a:bodyPr anchor="ctr">
            <a:normAutofit/>
          </a:bodyPr>
          <a:lstStyle/>
          <a:p>
            <a:pPr>
              <a:spcAft>
                <a:spcPts val="600"/>
              </a:spcAft>
            </a:pPr>
            <a:r>
              <a:rPr lang="it-IT"/>
              <a:t>Document Name / EVENT  / Speaker Name</a:t>
            </a:r>
          </a:p>
        </p:txBody>
      </p:sp>
      <p:sp>
        <p:nvSpPr>
          <p:cNvPr id="4" name="Segnaposto numero diapositiva 3">
            <a:extLst>
              <a:ext uri="{FF2B5EF4-FFF2-40B4-BE49-F238E27FC236}">
                <a16:creationId xmlns:a16="http://schemas.microsoft.com/office/drawing/2014/main" id="{95CBF8DE-C62B-4C3B-85F3-EB615159A4F1}"/>
              </a:ext>
            </a:extLst>
          </p:cNvPr>
          <p:cNvSpPr>
            <a:spLocks noGrp="1"/>
          </p:cNvSpPr>
          <p:nvPr>
            <p:ph type="sldNum" sz="quarter" idx="12"/>
          </p:nvPr>
        </p:nvSpPr>
        <p:spPr>
          <a:xfrm>
            <a:off x="8729869" y="6336472"/>
            <a:ext cx="2743200" cy="365125"/>
          </a:xfrm>
        </p:spPr>
        <p:txBody>
          <a:bodyPr anchor="ctr">
            <a:normAutofit/>
          </a:bodyPr>
          <a:lstStyle/>
          <a:p>
            <a:pPr>
              <a:spcAft>
                <a:spcPts val="600"/>
              </a:spcAft>
            </a:pPr>
            <a:fld id="{537C5019-D93A-48C7-A76B-0AD3357D0E07}" type="slidenum">
              <a:rPr lang="it-IT" smtClean="0"/>
              <a:pPr>
                <a:spcAft>
                  <a:spcPts val="600"/>
                </a:spcAft>
              </a:pPr>
              <a:t>6</a:t>
            </a:fld>
            <a:endParaRPr lang="it-IT"/>
          </a:p>
        </p:txBody>
      </p:sp>
      <p:pic>
        <p:nvPicPr>
          <p:cNvPr id="7" name="Content Placeholder 5">
            <a:extLst>
              <a:ext uri="{FF2B5EF4-FFF2-40B4-BE49-F238E27FC236}">
                <a16:creationId xmlns:a16="http://schemas.microsoft.com/office/drawing/2014/main" id="{F16755AB-EA2A-BEF4-1571-ED9526097537}"/>
              </a:ext>
            </a:extLst>
          </p:cNvPr>
          <p:cNvPicPr>
            <a:picLocks noChangeAspect="1"/>
          </p:cNvPicPr>
          <p:nvPr/>
        </p:nvPicPr>
        <p:blipFill>
          <a:blip r:embed="rId2">
            <a:extLst>
              <a:ext uri="{28A0092B-C50C-407E-A947-70E740481C1C}">
                <a14:useLocalDpi xmlns:a14="http://schemas.microsoft.com/office/drawing/2010/main" val="0"/>
              </a:ext>
            </a:extLst>
          </a:blip>
          <a:srcRect l="34677" t="3949" r="50814" b="86692"/>
          <a:stretch>
            <a:fillRect/>
          </a:stretch>
        </p:blipFill>
        <p:spPr>
          <a:xfrm>
            <a:off x="2590136" y="4433956"/>
            <a:ext cx="2895805" cy="1412240"/>
          </a:xfrm>
          <a:prstGeom prst="rect">
            <a:avLst/>
          </a:prstGeom>
        </p:spPr>
      </p:pic>
      <p:pic>
        <p:nvPicPr>
          <p:cNvPr id="11" name="Content Placeholder 5">
            <a:extLst>
              <a:ext uri="{FF2B5EF4-FFF2-40B4-BE49-F238E27FC236}">
                <a16:creationId xmlns:a16="http://schemas.microsoft.com/office/drawing/2014/main" id="{72F751F7-74B2-EA03-9FC0-F2C70BE3F92B}"/>
              </a:ext>
            </a:extLst>
          </p:cNvPr>
          <p:cNvPicPr>
            <a:picLocks noChangeAspect="1"/>
          </p:cNvPicPr>
          <p:nvPr/>
        </p:nvPicPr>
        <p:blipFill>
          <a:blip r:embed="rId2">
            <a:extLst>
              <a:ext uri="{28A0092B-C50C-407E-A947-70E740481C1C}">
                <a14:useLocalDpi xmlns:a14="http://schemas.microsoft.com/office/drawing/2010/main" val="0"/>
              </a:ext>
            </a:extLst>
          </a:blip>
          <a:srcRect l="65982" t="4043" r="19225" b="87165"/>
          <a:stretch>
            <a:fillRect/>
          </a:stretch>
        </p:blipFill>
        <p:spPr>
          <a:xfrm>
            <a:off x="8274655" y="1467455"/>
            <a:ext cx="2776883" cy="1247585"/>
          </a:xfrm>
          <a:prstGeom prst="rect">
            <a:avLst/>
          </a:prstGeom>
        </p:spPr>
      </p:pic>
      <p:pic>
        <p:nvPicPr>
          <p:cNvPr id="12" name="Content Placeholder 5">
            <a:extLst>
              <a:ext uri="{FF2B5EF4-FFF2-40B4-BE49-F238E27FC236}">
                <a16:creationId xmlns:a16="http://schemas.microsoft.com/office/drawing/2014/main" id="{CBD5105A-E4E9-EFDE-D817-2624EEBAB97D}"/>
              </a:ext>
            </a:extLst>
          </p:cNvPr>
          <p:cNvPicPr>
            <a:picLocks noChangeAspect="1"/>
          </p:cNvPicPr>
          <p:nvPr/>
        </p:nvPicPr>
        <p:blipFill>
          <a:blip r:embed="rId2">
            <a:extLst>
              <a:ext uri="{28A0092B-C50C-407E-A947-70E740481C1C}">
                <a14:useLocalDpi xmlns:a14="http://schemas.microsoft.com/office/drawing/2010/main" val="0"/>
              </a:ext>
            </a:extLst>
          </a:blip>
          <a:srcRect l="80633" t="4138" r="4716" b="86975"/>
          <a:stretch>
            <a:fillRect/>
          </a:stretch>
        </p:blipFill>
        <p:spPr>
          <a:xfrm>
            <a:off x="8294975" y="2919151"/>
            <a:ext cx="2750053" cy="1261000"/>
          </a:xfrm>
          <a:prstGeom prst="rect">
            <a:avLst/>
          </a:prstGeom>
        </p:spPr>
      </p:pic>
      <p:pic>
        <p:nvPicPr>
          <p:cNvPr id="13" name="Content Placeholder 5">
            <a:extLst>
              <a:ext uri="{FF2B5EF4-FFF2-40B4-BE49-F238E27FC236}">
                <a16:creationId xmlns:a16="http://schemas.microsoft.com/office/drawing/2014/main" id="{AE0142E0-6E8A-6E4B-AC69-16A6CBA0A9FA}"/>
              </a:ext>
            </a:extLst>
          </p:cNvPr>
          <p:cNvPicPr>
            <a:picLocks noChangeAspect="1"/>
          </p:cNvPicPr>
          <p:nvPr/>
        </p:nvPicPr>
        <p:blipFill>
          <a:blip r:embed="rId2">
            <a:extLst>
              <a:ext uri="{28A0092B-C50C-407E-A947-70E740481C1C}">
                <a14:useLocalDpi xmlns:a14="http://schemas.microsoft.com/office/drawing/2010/main" val="0"/>
              </a:ext>
            </a:extLst>
          </a:blip>
          <a:srcRect l="49186" t="4043" r="36091" b="86786"/>
          <a:stretch>
            <a:fillRect/>
          </a:stretch>
        </p:blipFill>
        <p:spPr>
          <a:xfrm>
            <a:off x="8294975" y="4404477"/>
            <a:ext cx="2763469" cy="1301245"/>
          </a:xfrm>
          <a:prstGeom prst="rect">
            <a:avLst/>
          </a:prstGeom>
        </p:spPr>
      </p:pic>
      <p:pic>
        <p:nvPicPr>
          <p:cNvPr id="14" name="Content Placeholder 5">
            <a:extLst>
              <a:ext uri="{FF2B5EF4-FFF2-40B4-BE49-F238E27FC236}">
                <a16:creationId xmlns:a16="http://schemas.microsoft.com/office/drawing/2014/main" id="{9D700C30-8216-3997-7080-EE9770A8843E}"/>
              </a:ext>
            </a:extLst>
          </p:cNvPr>
          <p:cNvPicPr>
            <a:picLocks noChangeAspect="1"/>
          </p:cNvPicPr>
          <p:nvPr/>
        </p:nvPicPr>
        <p:blipFill>
          <a:blip r:embed="rId2">
            <a:extLst>
              <a:ext uri="{28A0092B-C50C-407E-A947-70E740481C1C}">
                <a14:useLocalDpi xmlns:a14="http://schemas.microsoft.com/office/drawing/2010/main" val="0"/>
              </a:ext>
            </a:extLst>
          </a:blip>
          <a:srcRect l="18212" t="4133" r="66437" b="86807"/>
          <a:stretch>
            <a:fillRect/>
          </a:stretch>
        </p:blipFill>
        <p:spPr>
          <a:xfrm>
            <a:off x="2620616" y="3021716"/>
            <a:ext cx="2910071" cy="1298120"/>
          </a:xfrm>
          <a:prstGeom prst="rect">
            <a:avLst/>
          </a:prstGeom>
        </p:spPr>
      </p:pic>
      <p:pic>
        <p:nvPicPr>
          <p:cNvPr id="18" name="Picture 17">
            <a:extLst>
              <a:ext uri="{FF2B5EF4-FFF2-40B4-BE49-F238E27FC236}">
                <a16:creationId xmlns:a16="http://schemas.microsoft.com/office/drawing/2014/main" id="{AF895588-C6DB-6DB9-C0CA-7B764D651FF2}"/>
              </a:ext>
            </a:extLst>
          </p:cNvPr>
          <p:cNvPicPr>
            <a:picLocks noChangeAspect="1"/>
          </p:cNvPicPr>
          <p:nvPr/>
        </p:nvPicPr>
        <p:blipFill>
          <a:blip r:embed="rId3">
            <a:extLst>
              <a:ext uri="{28A0092B-C50C-407E-A947-70E740481C1C}">
                <a14:useLocalDpi xmlns:a14="http://schemas.microsoft.com/office/drawing/2010/main" val="0"/>
              </a:ext>
            </a:extLst>
          </a:blip>
          <a:srcRect l="25893" t="-474" r="28168" b="474"/>
          <a:stretch>
            <a:fillRect/>
          </a:stretch>
        </p:blipFill>
        <p:spPr>
          <a:xfrm>
            <a:off x="1220012" y="1561808"/>
            <a:ext cx="1403918" cy="140216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9" name="Picture 18">
            <a:extLst>
              <a:ext uri="{FF2B5EF4-FFF2-40B4-BE49-F238E27FC236}">
                <a16:creationId xmlns:a16="http://schemas.microsoft.com/office/drawing/2014/main" id="{4CD89516-94AE-10F8-47B7-A350C6FAC275}"/>
              </a:ext>
            </a:extLst>
          </p:cNvPr>
          <p:cNvPicPr>
            <a:picLocks noChangeAspect="1"/>
          </p:cNvPicPr>
          <p:nvPr/>
        </p:nvPicPr>
        <p:blipFill>
          <a:blip r:embed="rId4">
            <a:extLst>
              <a:ext uri="{28A0092B-C50C-407E-A947-70E740481C1C}">
                <a14:useLocalDpi xmlns:a14="http://schemas.microsoft.com/office/drawing/2010/main" val="0"/>
              </a:ext>
            </a:extLst>
          </a:blip>
          <a:srcRect t="16486" b="16486"/>
          <a:stretch/>
        </p:blipFill>
        <p:spPr>
          <a:xfrm>
            <a:off x="1332655" y="3016234"/>
            <a:ext cx="1403918" cy="140216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20" name="Picture 19">
            <a:extLst>
              <a:ext uri="{FF2B5EF4-FFF2-40B4-BE49-F238E27FC236}">
                <a16:creationId xmlns:a16="http://schemas.microsoft.com/office/drawing/2014/main" id="{BED1292B-78F2-E088-9B83-2BE1FCB04854}"/>
              </a:ext>
            </a:extLst>
          </p:cNvPr>
          <p:cNvPicPr>
            <a:picLocks noChangeAspect="1"/>
          </p:cNvPicPr>
          <p:nvPr/>
        </p:nvPicPr>
        <p:blipFill>
          <a:blip r:embed="rId5">
            <a:extLst>
              <a:ext uri="{28A0092B-C50C-407E-A947-70E740481C1C}">
                <a14:useLocalDpi xmlns:a14="http://schemas.microsoft.com/office/drawing/2010/main" val="0"/>
              </a:ext>
            </a:extLst>
          </a:blip>
          <a:srcRect l="16621" r="16621"/>
          <a:stretch/>
        </p:blipFill>
        <p:spPr>
          <a:xfrm>
            <a:off x="1276333" y="4371269"/>
            <a:ext cx="1403918" cy="140216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21" name="Picture 20">
            <a:extLst>
              <a:ext uri="{FF2B5EF4-FFF2-40B4-BE49-F238E27FC236}">
                <a16:creationId xmlns:a16="http://schemas.microsoft.com/office/drawing/2014/main" id="{EF7EC6FB-44A4-1C7A-652D-40C7BF7B484B}"/>
              </a:ext>
            </a:extLst>
          </p:cNvPr>
          <p:cNvPicPr>
            <a:picLocks noChangeAspect="1"/>
          </p:cNvPicPr>
          <p:nvPr/>
        </p:nvPicPr>
        <p:blipFill>
          <a:blip r:embed="rId6">
            <a:extLst>
              <a:ext uri="{28A0092B-C50C-407E-A947-70E740481C1C}">
                <a14:useLocalDpi xmlns:a14="http://schemas.microsoft.com/office/drawing/2010/main" val="0"/>
              </a:ext>
            </a:extLst>
          </a:blip>
          <a:srcRect l="23835" r="23835"/>
          <a:stretch/>
        </p:blipFill>
        <p:spPr>
          <a:xfrm>
            <a:off x="6865436" y="1482295"/>
            <a:ext cx="1403918" cy="140216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22" name="Picture 21">
            <a:extLst>
              <a:ext uri="{FF2B5EF4-FFF2-40B4-BE49-F238E27FC236}">
                <a16:creationId xmlns:a16="http://schemas.microsoft.com/office/drawing/2014/main" id="{9CAE133C-0B23-D780-637C-7D60C3236EF4}"/>
              </a:ext>
            </a:extLst>
          </p:cNvPr>
          <p:cNvPicPr>
            <a:picLocks noChangeAspect="1"/>
          </p:cNvPicPr>
          <p:nvPr/>
        </p:nvPicPr>
        <p:blipFill>
          <a:blip r:embed="rId7">
            <a:extLst>
              <a:ext uri="{28A0092B-C50C-407E-A947-70E740481C1C}">
                <a14:useLocalDpi xmlns:a14="http://schemas.microsoft.com/office/drawing/2010/main" val="0"/>
              </a:ext>
            </a:extLst>
          </a:blip>
          <a:srcRect l="12453" r="12453"/>
          <a:stretch/>
        </p:blipFill>
        <p:spPr>
          <a:xfrm>
            <a:off x="6978080" y="2966539"/>
            <a:ext cx="1403918" cy="140216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23" name="Picture 22">
            <a:extLst>
              <a:ext uri="{FF2B5EF4-FFF2-40B4-BE49-F238E27FC236}">
                <a16:creationId xmlns:a16="http://schemas.microsoft.com/office/drawing/2014/main" id="{8A81CB61-8B28-7BD5-5E94-82F10DCEF2FE}"/>
              </a:ext>
            </a:extLst>
          </p:cNvPr>
          <p:cNvPicPr>
            <a:picLocks noChangeAspect="1"/>
          </p:cNvPicPr>
          <p:nvPr/>
        </p:nvPicPr>
        <p:blipFill>
          <a:blip r:embed="rId8">
            <a:extLst>
              <a:ext uri="{28A0092B-C50C-407E-A947-70E740481C1C}">
                <a14:useLocalDpi xmlns:a14="http://schemas.microsoft.com/office/drawing/2010/main" val="0"/>
              </a:ext>
            </a:extLst>
          </a:blip>
          <a:srcRect l="21840" r="21840"/>
          <a:stretch/>
        </p:blipFill>
        <p:spPr>
          <a:xfrm>
            <a:off x="6971454" y="4470661"/>
            <a:ext cx="1403918" cy="140216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3338006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7">
            <a:extLst>
              <a:ext uri="{FF2B5EF4-FFF2-40B4-BE49-F238E27FC236}">
                <a16:creationId xmlns:a16="http://schemas.microsoft.com/office/drawing/2014/main" id="{01E44939-04D3-FFAF-8C07-32D81A0D9F79}"/>
              </a:ext>
            </a:extLst>
          </p:cNvPr>
          <p:cNvSpPr txBox="1">
            <a:spLocks/>
          </p:cNvSpPr>
          <p:nvPr/>
        </p:nvSpPr>
        <p:spPr>
          <a:xfrm>
            <a:off x="838200" y="365125"/>
            <a:ext cx="10515600" cy="1325563"/>
          </a:xfrm>
          <a:prstGeom prst="rect">
            <a:avLst/>
          </a:prstGeom>
        </p:spPr>
        <p:txBody>
          <a:bodyPr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it-IT" sz="4000" b="1" kern="1200" dirty="0">
                <a:solidFill>
                  <a:srgbClr val="1778B8"/>
                </a:solidFill>
                <a:latin typeface="Figtree" pitchFamily="2" charset="0"/>
                <a:ea typeface="+mj-ea"/>
                <a:cs typeface="+mj-cs"/>
              </a:rPr>
              <a:t>How will RECs benefit</a:t>
            </a:r>
          </a:p>
        </p:txBody>
      </p:sp>
      <p:sp>
        <p:nvSpPr>
          <p:cNvPr id="2" name="Date Placeholder 1">
            <a:extLst>
              <a:ext uri="{FF2B5EF4-FFF2-40B4-BE49-F238E27FC236}">
                <a16:creationId xmlns:a16="http://schemas.microsoft.com/office/drawing/2014/main" id="{760AF946-9DD1-6643-1053-D178D77F6F34}"/>
              </a:ext>
            </a:extLst>
          </p:cNvPr>
          <p:cNvSpPr>
            <a:spLocks noGrp="1"/>
          </p:cNvSpPr>
          <p:nvPr>
            <p:ph type="dt" sz="half" idx="10"/>
          </p:nvPr>
        </p:nvSpPr>
        <p:spPr>
          <a:xfrm>
            <a:off x="838200" y="6356350"/>
            <a:ext cx="2743200" cy="365125"/>
          </a:xfrm>
        </p:spPr>
        <p:txBody>
          <a:bodyPr vert="horz" lIns="91440" tIns="45720" rIns="91440" bIns="45720" rtlCol="0" anchor="ctr">
            <a:normAutofit/>
          </a:bodyPr>
          <a:lstStyle/>
          <a:p>
            <a:pPr>
              <a:spcAft>
                <a:spcPts val="600"/>
              </a:spcAft>
            </a:pPr>
            <a:r>
              <a:rPr lang="it-IT" kern="1200">
                <a:latin typeface="+mj-lt"/>
                <a:ea typeface="Open Sans" panose="020B0606030504020204" pitchFamily="34" charset="0"/>
                <a:cs typeface="Open Sans" panose="020B0606030504020204" pitchFamily="34" charset="0"/>
              </a:rPr>
              <a:t>12/02/2026</a:t>
            </a:r>
          </a:p>
        </p:txBody>
      </p:sp>
      <p:sp>
        <p:nvSpPr>
          <p:cNvPr id="3" name="Footer Placeholder 2">
            <a:extLst>
              <a:ext uri="{FF2B5EF4-FFF2-40B4-BE49-F238E27FC236}">
                <a16:creationId xmlns:a16="http://schemas.microsoft.com/office/drawing/2014/main" id="{58748C5F-4F59-4310-2C97-E397DF29B6BF}"/>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a:spcAft>
                <a:spcPts val="600"/>
              </a:spcAft>
            </a:pPr>
            <a:r>
              <a:rPr lang="it-IT" b="1" kern="1200">
                <a:latin typeface="+mj-lt"/>
                <a:ea typeface="Open Sans" panose="020B0606030504020204" pitchFamily="34" charset="0"/>
                <a:cs typeface="Open Sans" panose="020B0606030504020204" pitchFamily="34" charset="0"/>
              </a:rPr>
              <a:t>Document Name / EVENT  / Speaker Name</a:t>
            </a:r>
          </a:p>
        </p:txBody>
      </p:sp>
      <p:sp>
        <p:nvSpPr>
          <p:cNvPr id="4" name="Slide Number Placeholder 3">
            <a:extLst>
              <a:ext uri="{FF2B5EF4-FFF2-40B4-BE49-F238E27FC236}">
                <a16:creationId xmlns:a16="http://schemas.microsoft.com/office/drawing/2014/main" id="{8D264DD8-9146-AD37-473F-DEC694C221A5}"/>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537C5019-D93A-48C7-A76B-0AD3357D0E07}" type="slidenum">
              <a:rPr lang="it-IT" smtClean="0"/>
              <a:pPr>
                <a:spcAft>
                  <a:spcPts val="600"/>
                </a:spcAft>
              </a:pPr>
              <a:t>7</a:t>
            </a:fld>
            <a:endParaRPr lang="it-IT"/>
          </a:p>
        </p:txBody>
      </p:sp>
      <p:graphicFrame>
        <p:nvGraphicFramePr>
          <p:cNvPr id="7" name="Diagram 6">
            <a:extLst>
              <a:ext uri="{FF2B5EF4-FFF2-40B4-BE49-F238E27FC236}">
                <a16:creationId xmlns:a16="http://schemas.microsoft.com/office/drawing/2014/main" id="{249EEBCA-3963-BC86-75F3-211080FDF9B2}"/>
              </a:ext>
            </a:extLst>
          </p:cNvPr>
          <p:cNvGraphicFramePr/>
          <p:nvPr>
            <p:extLst>
              <p:ext uri="{D42A27DB-BD31-4B8C-83A1-F6EECF244321}">
                <p14:modId xmlns:p14="http://schemas.microsoft.com/office/powerpoint/2010/main" val="2523858306"/>
              </p:ext>
            </p:extLst>
          </p:nvPr>
        </p:nvGraphicFramePr>
        <p:xfrm>
          <a:off x="536714" y="1560443"/>
          <a:ext cx="11141764" cy="39060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Oval 7">
            <a:extLst>
              <a:ext uri="{FF2B5EF4-FFF2-40B4-BE49-F238E27FC236}">
                <a16:creationId xmlns:a16="http://schemas.microsoft.com/office/drawing/2014/main" id="{01D96CE6-7ECC-B34F-EA28-F40080E407B5}"/>
              </a:ext>
            </a:extLst>
          </p:cNvPr>
          <p:cNvSpPr/>
          <p:nvPr/>
        </p:nvSpPr>
        <p:spPr>
          <a:xfrm>
            <a:off x="1997764" y="1798982"/>
            <a:ext cx="1242391" cy="1311966"/>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0" name="Graphic 9">
            <a:extLst>
              <a:ext uri="{FF2B5EF4-FFF2-40B4-BE49-F238E27FC236}">
                <a16:creationId xmlns:a16="http://schemas.microsoft.com/office/drawing/2014/main" id="{F3460E1A-1259-85F1-0E1C-C049BB45C1F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176672" y="1874320"/>
            <a:ext cx="824947" cy="1058084"/>
          </a:xfrm>
          <a:prstGeom prst="rect">
            <a:avLst/>
          </a:prstGeom>
        </p:spPr>
      </p:pic>
      <p:sp>
        <p:nvSpPr>
          <p:cNvPr id="11" name="Oval 10">
            <a:extLst>
              <a:ext uri="{FF2B5EF4-FFF2-40B4-BE49-F238E27FC236}">
                <a16:creationId xmlns:a16="http://schemas.microsoft.com/office/drawing/2014/main" id="{F1580286-1748-4433-CCE6-AB8A656019C4}"/>
              </a:ext>
            </a:extLst>
          </p:cNvPr>
          <p:cNvSpPr/>
          <p:nvPr/>
        </p:nvSpPr>
        <p:spPr>
          <a:xfrm>
            <a:off x="599660" y="1802295"/>
            <a:ext cx="1242391" cy="1311966"/>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Oval 11">
            <a:extLst>
              <a:ext uri="{FF2B5EF4-FFF2-40B4-BE49-F238E27FC236}">
                <a16:creationId xmlns:a16="http://schemas.microsoft.com/office/drawing/2014/main" id="{150C3E3E-7A4C-F43D-6F84-17ACE03D067E}"/>
              </a:ext>
            </a:extLst>
          </p:cNvPr>
          <p:cNvSpPr/>
          <p:nvPr/>
        </p:nvSpPr>
        <p:spPr>
          <a:xfrm>
            <a:off x="3385929" y="1785729"/>
            <a:ext cx="1242391" cy="1311966"/>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Oval 12">
            <a:extLst>
              <a:ext uri="{FF2B5EF4-FFF2-40B4-BE49-F238E27FC236}">
                <a16:creationId xmlns:a16="http://schemas.microsoft.com/office/drawing/2014/main" id="{B9C935A8-D65B-AE47-56A6-52B6717A7116}"/>
              </a:ext>
            </a:extLst>
          </p:cNvPr>
          <p:cNvSpPr/>
          <p:nvPr/>
        </p:nvSpPr>
        <p:spPr>
          <a:xfrm>
            <a:off x="4790660" y="1798981"/>
            <a:ext cx="1242391" cy="1311966"/>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Oval 13">
            <a:extLst>
              <a:ext uri="{FF2B5EF4-FFF2-40B4-BE49-F238E27FC236}">
                <a16:creationId xmlns:a16="http://schemas.microsoft.com/office/drawing/2014/main" id="{0D060F69-A1B0-BECE-73CE-601F41A48FD6}"/>
              </a:ext>
            </a:extLst>
          </p:cNvPr>
          <p:cNvSpPr/>
          <p:nvPr/>
        </p:nvSpPr>
        <p:spPr>
          <a:xfrm>
            <a:off x="6185452" y="1802294"/>
            <a:ext cx="1242391" cy="1311966"/>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Oval 14">
            <a:extLst>
              <a:ext uri="{FF2B5EF4-FFF2-40B4-BE49-F238E27FC236}">
                <a16:creationId xmlns:a16="http://schemas.microsoft.com/office/drawing/2014/main" id="{87E01420-3398-D434-B9BE-617BD0ACFA21}"/>
              </a:ext>
            </a:extLst>
          </p:cNvPr>
          <p:cNvSpPr/>
          <p:nvPr/>
        </p:nvSpPr>
        <p:spPr>
          <a:xfrm>
            <a:off x="7580243" y="1775789"/>
            <a:ext cx="1242391" cy="1311966"/>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Oval 15">
            <a:extLst>
              <a:ext uri="{FF2B5EF4-FFF2-40B4-BE49-F238E27FC236}">
                <a16:creationId xmlns:a16="http://schemas.microsoft.com/office/drawing/2014/main" id="{86DBD55B-6F1A-A3C2-E9B7-D918CEEEFE55}"/>
              </a:ext>
            </a:extLst>
          </p:cNvPr>
          <p:cNvSpPr/>
          <p:nvPr/>
        </p:nvSpPr>
        <p:spPr>
          <a:xfrm>
            <a:off x="8984974" y="1798980"/>
            <a:ext cx="1242391" cy="1311966"/>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Oval 16">
            <a:extLst>
              <a:ext uri="{FF2B5EF4-FFF2-40B4-BE49-F238E27FC236}">
                <a16:creationId xmlns:a16="http://schemas.microsoft.com/office/drawing/2014/main" id="{200E6163-50AB-86FA-6B80-0ACC3A95BD13}"/>
              </a:ext>
            </a:extLst>
          </p:cNvPr>
          <p:cNvSpPr/>
          <p:nvPr/>
        </p:nvSpPr>
        <p:spPr>
          <a:xfrm>
            <a:off x="10369826" y="1802293"/>
            <a:ext cx="1242391" cy="1311966"/>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8" name="Graphic 17">
            <a:extLst>
              <a:ext uri="{FF2B5EF4-FFF2-40B4-BE49-F238E27FC236}">
                <a16:creationId xmlns:a16="http://schemas.microsoft.com/office/drawing/2014/main" id="{949CE155-8B0F-9509-22E7-1CCEFB9F079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505067" y="1938131"/>
            <a:ext cx="1097487" cy="799257"/>
          </a:xfrm>
          <a:prstGeom prst="rect">
            <a:avLst/>
          </a:prstGeom>
        </p:spPr>
      </p:pic>
      <p:pic>
        <p:nvPicPr>
          <p:cNvPr id="19" name="Graphic 18">
            <a:extLst>
              <a:ext uri="{FF2B5EF4-FFF2-40B4-BE49-F238E27FC236}">
                <a16:creationId xmlns:a16="http://schemas.microsoft.com/office/drawing/2014/main" id="{A08448E8-33AD-FFC9-1975-4FF83A0F2218}"/>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627533" y="1882797"/>
            <a:ext cx="1029450" cy="924165"/>
          </a:xfrm>
          <a:prstGeom prst="rect">
            <a:avLst/>
          </a:prstGeom>
        </p:spPr>
      </p:pic>
      <p:pic>
        <p:nvPicPr>
          <p:cNvPr id="20" name="Graphic 19">
            <a:extLst>
              <a:ext uri="{FF2B5EF4-FFF2-40B4-BE49-F238E27FC236}">
                <a16:creationId xmlns:a16="http://schemas.microsoft.com/office/drawing/2014/main" id="{9117384F-A17B-C583-D9AB-7614DA52991B}"/>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9166738" y="2107156"/>
            <a:ext cx="841965" cy="631474"/>
          </a:xfrm>
          <a:prstGeom prst="rect">
            <a:avLst/>
          </a:prstGeom>
        </p:spPr>
      </p:pic>
      <p:pic>
        <p:nvPicPr>
          <p:cNvPr id="21" name="Graphic 20">
            <a:extLst>
              <a:ext uri="{FF2B5EF4-FFF2-40B4-BE49-F238E27FC236}">
                <a16:creationId xmlns:a16="http://schemas.microsoft.com/office/drawing/2014/main" id="{4AEAD2E3-FC26-7245-EE6E-C1D32A78C204}"/>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0611764" y="1948071"/>
            <a:ext cx="809601" cy="965604"/>
          </a:xfrm>
          <a:prstGeom prst="rect">
            <a:avLst/>
          </a:prstGeom>
        </p:spPr>
      </p:pic>
      <p:pic>
        <p:nvPicPr>
          <p:cNvPr id="22" name="Graphic 21">
            <a:extLst>
              <a:ext uri="{FF2B5EF4-FFF2-40B4-BE49-F238E27FC236}">
                <a16:creationId xmlns:a16="http://schemas.microsoft.com/office/drawing/2014/main" id="{30E3D3B7-970D-B773-C081-D268957D4995}"/>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612506" y="2037523"/>
            <a:ext cx="1260584" cy="630292"/>
          </a:xfrm>
          <a:prstGeom prst="rect">
            <a:avLst/>
          </a:prstGeom>
        </p:spPr>
      </p:pic>
      <p:pic>
        <p:nvPicPr>
          <p:cNvPr id="23" name="Graphic 22">
            <a:extLst>
              <a:ext uri="{FF2B5EF4-FFF2-40B4-BE49-F238E27FC236}">
                <a16:creationId xmlns:a16="http://schemas.microsoft.com/office/drawing/2014/main" id="{B0C49FF9-FFF4-01FD-E4B2-4643FF13AB74}"/>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4971397" y="2022810"/>
            <a:ext cx="872811" cy="872811"/>
          </a:xfrm>
          <a:prstGeom prst="rect">
            <a:avLst/>
          </a:prstGeom>
        </p:spPr>
      </p:pic>
      <p:pic>
        <p:nvPicPr>
          <p:cNvPr id="24" name="Graphic 23">
            <a:extLst>
              <a:ext uri="{FF2B5EF4-FFF2-40B4-BE49-F238E27FC236}">
                <a16:creationId xmlns:a16="http://schemas.microsoft.com/office/drawing/2014/main" id="{B5043CBC-A408-5140-AEFA-6D21E688DE87}"/>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6212198" y="2146852"/>
            <a:ext cx="1030657" cy="537734"/>
          </a:xfrm>
          <a:prstGeom prst="rect">
            <a:avLst/>
          </a:prstGeom>
        </p:spPr>
      </p:pic>
      <p:sp>
        <p:nvSpPr>
          <p:cNvPr id="25" name="TextBox 24">
            <a:extLst>
              <a:ext uri="{FF2B5EF4-FFF2-40B4-BE49-F238E27FC236}">
                <a16:creationId xmlns:a16="http://schemas.microsoft.com/office/drawing/2014/main" id="{EAC4616D-98B4-D949-3A9F-C26050D58D75}"/>
              </a:ext>
            </a:extLst>
          </p:cNvPr>
          <p:cNvSpPr txBox="1"/>
          <p:nvPr/>
        </p:nvSpPr>
        <p:spPr>
          <a:xfrm>
            <a:off x="4929809" y="4790661"/>
            <a:ext cx="2055371" cy="369332"/>
          </a:xfrm>
          <a:prstGeom prst="rect">
            <a:avLst/>
          </a:prstGeom>
          <a:noFill/>
        </p:spPr>
        <p:txBody>
          <a:bodyPr wrap="none" rtlCol="0">
            <a:spAutoFit/>
          </a:bodyPr>
          <a:lstStyle/>
          <a:p>
            <a:r>
              <a:rPr lang="en-US" b="1" dirty="0">
                <a:solidFill>
                  <a:schemeClr val="bg1"/>
                </a:solidFill>
              </a:rPr>
              <a:t>REC profitability</a:t>
            </a:r>
            <a:endParaRPr lang="en-GB" b="1" dirty="0">
              <a:solidFill>
                <a:schemeClr val="bg1"/>
              </a:solidFill>
            </a:endParaRPr>
          </a:p>
        </p:txBody>
      </p:sp>
    </p:spTree>
    <p:extLst>
      <p:ext uri="{BB962C8B-B14F-4D97-AF65-F5344CB8AC3E}">
        <p14:creationId xmlns:p14="http://schemas.microsoft.com/office/powerpoint/2010/main" val="33186090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2D59D8-7380-927B-05A2-D1439E39DEDD}"/>
            </a:ext>
          </a:extLst>
        </p:cNvPr>
        <p:cNvGrpSpPr/>
        <p:nvPr/>
      </p:nvGrpSpPr>
      <p:grpSpPr>
        <a:xfrm>
          <a:off x="0" y="0"/>
          <a:ext cx="0" cy="0"/>
          <a:chOff x="0" y="0"/>
          <a:chExt cx="0" cy="0"/>
        </a:xfrm>
      </p:grpSpPr>
      <p:sp>
        <p:nvSpPr>
          <p:cNvPr id="2" name="Date Placeholder 1">
            <a:extLst>
              <a:ext uri="{FF2B5EF4-FFF2-40B4-BE49-F238E27FC236}">
                <a16:creationId xmlns:a16="http://schemas.microsoft.com/office/drawing/2014/main" id="{5207A774-0187-8E49-0D26-83A52EBA06D8}"/>
              </a:ext>
            </a:extLst>
          </p:cNvPr>
          <p:cNvSpPr>
            <a:spLocks noGrp="1"/>
          </p:cNvSpPr>
          <p:nvPr>
            <p:ph type="dt" sz="half" idx="10"/>
          </p:nvPr>
        </p:nvSpPr>
        <p:spPr/>
        <p:txBody>
          <a:bodyPr/>
          <a:lstStyle/>
          <a:p>
            <a:r>
              <a:rPr lang="it-IT"/>
              <a:t>12/02/2026</a:t>
            </a:r>
            <a:endParaRPr lang="it-IT" dirty="0"/>
          </a:p>
        </p:txBody>
      </p:sp>
      <p:sp>
        <p:nvSpPr>
          <p:cNvPr id="3" name="Footer Placeholder 2">
            <a:extLst>
              <a:ext uri="{FF2B5EF4-FFF2-40B4-BE49-F238E27FC236}">
                <a16:creationId xmlns:a16="http://schemas.microsoft.com/office/drawing/2014/main" id="{4C86CC51-31F2-69C7-6306-9B759D949E6C}"/>
              </a:ext>
            </a:extLst>
          </p:cNvPr>
          <p:cNvSpPr>
            <a:spLocks noGrp="1"/>
          </p:cNvSpPr>
          <p:nvPr>
            <p:ph type="ftr" sz="quarter" idx="11"/>
          </p:nvPr>
        </p:nvSpPr>
        <p:spPr/>
        <p:txBody>
          <a:bodyPr/>
          <a:lstStyle/>
          <a:p>
            <a:r>
              <a:rPr lang="it-IT"/>
              <a:t>Document Name / EVENT  / Speaker Name</a:t>
            </a:r>
          </a:p>
        </p:txBody>
      </p:sp>
      <p:sp>
        <p:nvSpPr>
          <p:cNvPr id="4" name="Slide Number Placeholder 3">
            <a:extLst>
              <a:ext uri="{FF2B5EF4-FFF2-40B4-BE49-F238E27FC236}">
                <a16:creationId xmlns:a16="http://schemas.microsoft.com/office/drawing/2014/main" id="{CF82813E-7F2C-98EB-1CB4-B591A7E98E1A}"/>
              </a:ext>
            </a:extLst>
          </p:cNvPr>
          <p:cNvSpPr>
            <a:spLocks noGrp="1"/>
          </p:cNvSpPr>
          <p:nvPr>
            <p:ph type="sldNum" sz="quarter" idx="12"/>
          </p:nvPr>
        </p:nvSpPr>
        <p:spPr/>
        <p:txBody>
          <a:bodyPr/>
          <a:lstStyle/>
          <a:p>
            <a:fld id="{537C5019-D93A-48C7-A76B-0AD3357D0E07}" type="slidenum">
              <a:rPr lang="it-IT" smtClean="0"/>
              <a:t>8</a:t>
            </a:fld>
            <a:endParaRPr lang="it-IT"/>
          </a:p>
        </p:txBody>
      </p:sp>
      <p:sp>
        <p:nvSpPr>
          <p:cNvPr id="5" name="TextBox 4">
            <a:extLst>
              <a:ext uri="{FF2B5EF4-FFF2-40B4-BE49-F238E27FC236}">
                <a16:creationId xmlns:a16="http://schemas.microsoft.com/office/drawing/2014/main" id="{25688AAF-F011-D3B0-91D3-224123C801F7}"/>
              </a:ext>
            </a:extLst>
          </p:cNvPr>
          <p:cNvSpPr txBox="1"/>
          <p:nvPr/>
        </p:nvSpPr>
        <p:spPr>
          <a:xfrm>
            <a:off x="728597" y="608976"/>
            <a:ext cx="3456395" cy="646331"/>
          </a:xfrm>
          <a:prstGeom prst="rect">
            <a:avLst/>
          </a:prstGeom>
          <a:noFill/>
        </p:spPr>
        <p:txBody>
          <a:bodyPr wrap="none" rtlCol="0">
            <a:spAutoFit/>
          </a:bodyPr>
          <a:lstStyle/>
          <a:p>
            <a:r>
              <a:rPr lang="en-US" sz="3600" b="1" dirty="0">
                <a:solidFill>
                  <a:srgbClr val="1778B8"/>
                </a:solidFill>
                <a:latin typeface="+mj-lt"/>
              </a:rPr>
              <a:t>Broader impact</a:t>
            </a:r>
            <a:endParaRPr lang="en-GB" sz="3600" b="1" dirty="0">
              <a:solidFill>
                <a:srgbClr val="1778B8"/>
              </a:solidFill>
              <a:latin typeface="+mj-lt"/>
            </a:endParaRPr>
          </a:p>
        </p:txBody>
      </p:sp>
      <p:sp>
        <p:nvSpPr>
          <p:cNvPr id="7" name="TextBox 6">
            <a:extLst>
              <a:ext uri="{FF2B5EF4-FFF2-40B4-BE49-F238E27FC236}">
                <a16:creationId xmlns:a16="http://schemas.microsoft.com/office/drawing/2014/main" id="{BAA03574-1C8E-90D2-9DE1-4CFD5C4BF40D}"/>
              </a:ext>
            </a:extLst>
          </p:cNvPr>
          <p:cNvSpPr txBox="1"/>
          <p:nvPr/>
        </p:nvSpPr>
        <p:spPr>
          <a:xfrm>
            <a:off x="774813" y="1397260"/>
            <a:ext cx="6110868" cy="1064137"/>
          </a:xfrm>
          <a:prstGeom prst="rect">
            <a:avLst/>
          </a:prstGeom>
          <a:noFill/>
        </p:spPr>
        <p:txBody>
          <a:bodyPr wrap="square">
            <a:spAutoFit/>
          </a:bodyPr>
          <a:lstStyle/>
          <a:p>
            <a:pPr marL="0" marR="0">
              <a:lnSpc>
                <a:spcPct val="107000"/>
              </a:lnSpc>
              <a:spcAft>
                <a:spcPts val="800"/>
              </a:spcAft>
              <a:buNone/>
            </a:pPr>
            <a:r>
              <a:rPr lang="en-GB" sz="2000" dirty="0">
                <a:effectLst/>
                <a:ea typeface="Aptos" panose="020B0004020202020204" pitchFamily="34" charset="0"/>
                <a:cs typeface="Arial" panose="020B0604020202020204" pitchFamily="34" charset="0"/>
              </a:rPr>
              <a:t>INNO-TREC aims to deliver measurable benefits across technological, economic, and social dimensions:</a:t>
            </a:r>
          </a:p>
        </p:txBody>
      </p:sp>
      <p:sp>
        <p:nvSpPr>
          <p:cNvPr id="18" name="TextBox 17">
            <a:extLst>
              <a:ext uri="{FF2B5EF4-FFF2-40B4-BE49-F238E27FC236}">
                <a16:creationId xmlns:a16="http://schemas.microsoft.com/office/drawing/2014/main" id="{5FC86592-37FA-60A7-5886-8E9CB6E8C1B3}"/>
              </a:ext>
            </a:extLst>
          </p:cNvPr>
          <p:cNvSpPr txBox="1"/>
          <p:nvPr/>
        </p:nvSpPr>
        <p:spPr>
          <a:xfrm>
            <a:off x="1801468" y="2716058"/>
            <a:ext cx="3893654" cy="2802690"/>
          </a:xfrm>
          <a:prstGeom prst="rect">
            <a:avLst/>
          </a:prstGeom>
          <a:noFill/>
        </p:spPr>
        <p:txBody>
          <a:bodyPr wrap="square">
            <a:spAutoFit/>
          </a:bodyPr>
          <a:lstStyle/>
          <a:p>
            <a:pPr marR="0" lvl="0">
              <a:spcAft>
                <a:spcPts val="600"/>
              </a:spcAft>
              <a:buSzPts val="1000"/>
              <a:tabLst>
                <a:tab pos="457200" algn="l"/>
              </a:tabLst>
            </a:pPr>
            <a:r>
              <a:rPr lang="en-GB" sz="1800" b="1" dirty="0">
                <a:solidFill>
                  <a:srgbClr val="95C86F"/>
                </a:solidFill>
                <a:effectLst/>
                <a:ea typeface="Aptos" panose="020B0004020202020204" pitchFamily="34" charset="0"/>
                <a:cs typeface="Arial" panose="020B0604020202020204" pitchFamily="34" charset="0"/>
              </a:rPr>
              <a:t>Technological:</a:t>
            </a:r>
            <a:r>
              <a:rPr lang="en-GB" sz="1800" dirty="0">
                <a:solidFill>
                  <a:srgbClr val="95C86F"/>
                </a:solidFill>
                <a:effectLst/>
                <a:ea typeface="Aptos" panose="020B0004020202020204" pitchFamily="34" charset="0"/>
                <a:cs typeface="Arial" panose="020B0604020202020204" pitchFamily="34" charset="0"/>
              </a:rPr>
              <a:t> </a:t>
            </a:r>
          </a:p>
          <a:p>
            <a:pPr marR="0" lvl="0">
              <a:lnSpc>
                <a:spcPct val="107000"/>
              </a:lnSpc>
              <a:buSzPts val="1000"/>
              <a:tabLst>
                <a:tab pos="457200" algn="l"/>
              </a:tabLst>
            </a:pPr>
            <a:r>
              <a:rPr lang="en-GB" sz="1800" b="1" dirty="0">
                <a:effectLst/>
                <a:ea typeface="Aptos" panose="020B0004020202020204" pitchFamily="34" charset="0"/>
                <a:cs typeface="Arial" panose="020B0604020202020204" pitchFamily="34" charset="0"/>
              </a:rPr>
              <a:t>+25% </a:t>
            </a:r>
            <a:r>
              <a:rPr lang="en-GB" sz="1800" dirty="0">
                <a:effectLst/>
                <a:ea typeface="Aptos" panose="020B0004020202020204" pitchFamily="34" charset="0"/>
                <a:cs typeface="Arial" panose="020B0604020202020204" pitchFamily="34" charset="0"/>
              </a:rPr>
              <a:t>energy efficiency </a:t>
            </a:r>
          </a:p>
          <a:p>
            <a:pPr marR="0" lvl="0">
              <a:lnSpc>
                <a:spcPct val="107000"/>
              </a:lnSpc>
              <a:buSzPts val="1000"/>
              <a:tabLst>
                <a:tab pos="457200" algn="l"/>
              </a:tabLst>
            </a:pPr>
            <a:r>
              <a:rPr lang="en-GB" sz="1800" b="1" dirty="0">
                <a:effectLst/>
                <a:ea typeface="Aptos" panose="020B0004020202020204" pitchFamily="34" charset="0"/>
                <a:cs typeface="Arial" panose="020B0604020202020204" pitchFamily="34" charset="0"/>
              </a:rPr>
              <a:t>+70% </a:t>
            </a:r>
            <a:r>
              <a:rPr lang="en-GB" sz="1800" dirty="0">
                <a:effectLst/>
                <a:ea typeface="Aptos" panose="020B0004020202020204" pitchFamily="34" charset="0"/>
                <a:cs typeface="Arial" panose="020B0604020202020204" pitchFamily="34" charset="0"/>
              </a:rPr>
              <a:t>predictive accuracy </a:t>
            </a:r>
          </a:p>
          <a:p>
            <a:pPr marR="0" lvl="0">
              <a:lnSpc>
                <a:spcPct val="107000"/>
              </a:lnSpc>
              <a:buSzPts val="1000"/>
              <a:tabLst>
                <a:tab pos="457200" algn="l"/>
              </a:tabLst>
            </a:pPr>
            <a:r>
              <a:rPr lang="en-GB" sz="1800" b="1" dirty="0">
                <a:effectLst/>
                <a:ea typeface="Aptos" panose="020B0004020202020204" pitchFamily="34" charset="0"/>
                <a:cs typeface="Arial" panose="020B0604020202020204" pitchFamily="34" charset="0"/>
              </a:rPr>
              <a:t>+35% </a:t>
            </a:r>
            <a:r>
              <a:rPr lang="en-GB" sz="1800" dirty="0">
                <a:effectLst/>
                <a:ea typeface="Aptos" panose="020B0004020202020204" pitchFamily="34" charset="0"/>
                <a:cs typeface="Arial" panose="020B0604020202020204" pitchFamily="34" charset="0"/>
              </a:rPr>
              <a:t>self-consumption</a:t>
            </a:r>
          </a:p>
          <a:p>
            <a:pPr marR="0" lvl="0">
              <a:lnSpc>
                <a:spcPct val="107000"/>
              </a:lnSpc>
              <a:buSzPts val="1000"/>
              <a:tabLst>
                <a:tab pos="457200" algn="l"/>
              </a:tabLst>
            </a:pPr>
            <a:endParaRPr lang="en-GB" sz="1800" b="1" dirty="0">
              <a:solidFill>
                <a:srgbClr val="95C86F"/>
              </a:solidFill>
              <a:effectLst/>
              <a:ea typeface="Aptos" panose="020B0004020202020204" pitchFamily="34" charset="0"/>
              <a:cs typeface="Arial" panose="020B0604020202020204" pitchFamily="34" charset="0"/>
            </a:endParaRPr>
          </a:p>
          <a:p>
            <a:pPr marR="0" lvl="0">
              <a:lnSpc>
                <a:spcPct val="107000"/>
              </a:lnSpc>
              <a:buSzPts val="1000"/>
              <a:tabLst>
                <a:tab pos="457200" algn="l"/>
              </a:tabLst>
            </a:pPr>
            <a:r>
              <a:rPr lang="en-GB" sz="1800" b="1" dirty="0">
                <a:solidFill>
                  <a:srgbClr val="95C86F"/>
                </a:solidFill>
                <a:effectLst/>
                <a:ea typeface="Aptos" panose="020B0004020202020204" pitchFamily="34" charset="0"/>
                <a:cs typeface="Arial" panose="020B0604020202020204" pitchFamily="34" charset="0"/>
              </a:rPr>
              <a:t>Economic:</a:t>
            </a:r>
            <a:r>
              <a:rPr lang="en-GB" sz="1800" dirty="0">
                <a:solidFill>
                  <a:srgbClr val="95C86F"/>
                </a:solidFill>
                <a:effectLst/>
                <a:ea typeface="Aptos" panose="020B0004020202020204" pitchFamily="34" charset="0"/>
                <a:cs typeface="Arial" panose="020B0604020202020204" pitchFamily="34" charset="0"/>
              </a:rPr>
              <a:t> </a:t>
            </a:r>
          </a:p>
          <a:p>
            <a:pPr marR="0" lvl="0">
              <a:lnSpc>
                <a:spcPct val="107000"/>
              </a:lnSpc>
              <a:buSzPts val="1000"/>
              <a:tabLst>
                <a:tab pos="457200" algn="l"/>
              </a:tabLst>
            </a:pPr>
            <a:r>
              <a:rPr lang="en-GB" sz="1800" b="1" dirty="0">
                <a:effectLst/>
                <a:ea typeface="Aptos" panose="020B0004020202020204" pitchFamily="34" charset="0"/>
                <a:cs typeface="Arial" panose="020B0604020202020204" pitchFamily="34" charset="0"/>
              </a:rPr>
              <a:t>+30% </a:t>
            </a:r>
            <a:r>
              <a:rPr lang="en-GB" sz="1800" dirty="0">
                <a:effectLst/>
                <a:ea typeface="Aptos" panose="020B0004020202020204" pitchFamily="34" charset="0"/>
                <a:cs typeface="Arial" panose="020B0604020202020204" pitchFamily="34" charset="0"/>
              </a:rPr>
              <a:t>local energy trading </a:t>
            </a:r>
          </a:p>
          <a:p>
            <a:pPr marR="0" lvl="0">
              <a:lnSpc>
                <a:spcPct val="107000"/>
              </a:lnSpc>
              <a:buSzPts val="1000"/>
              <a:tabLst>
                <a:tab pos="457200" algn="l"/>
              </a:tabLst>
            </a:pPr>
            <a:r>
              <a:rPr lang="en-GB" sz="1800" b="1" dirty="0">
                <a:effectLst/>
                <a:ea typeface="Aptos" panose="020B0004020202020204" pitchFamily="34" charset="0"/>
                <a:cs typeface="Arial" panose="020B0604020202020204" pitchFamily="34" charset="0"/>
              </a:rPr>
              <a:t>+25% </a:t>
            </a:r>
            <a:r>
              <a:rPr lang="en-GB" sz="1800" dirty="0">
                <a:effectLst/>
                <a:ea typeface="Aptos" panose="020B0004020202020204" pitchFamily="34" charset="0"/>
                <a:cs typeface="Arial" panose="020B0604020202020204" pitchFamily="34" charset="0"/>
              </a:rPr>
              <a:t>PV revenues</a:t>
            </a:r>
          </a:p>
          <a:p>
            <a:pPr marR="0" lvl="0">
              <a:lnSpc>
                <a:spcPct val="107000"/>
              </a:lnSpc>
              <a:buSzPts val="1000"/>
              <a:tabLst>
                <a:tab pos="457200" algn="l"/>
              </a:tabLst>
            </a:pPr>
            <a:r>
              <a:rPr lang="en-GB" sz="1800" b="1" dirty="0">
                <a:effectLst/>
                <a:ea typeface="Aptos" panose="020B0004020202020204" pitchFamily="34" charset="0"/>
                <a:cs typeface="Arial" panose="020B0604020202020204" pitchFamily="34" charset="0"/>
              </a:rPr>
              <a:t>-32% </a:t>
            </a:r>
            <a:r>
              <a:rPr lang="en-GB" sz="1800" dirty="0">
                <a:effectLst/>
                <a:ea typeface="Aptos" panose="020B0004020202020204" pitchFamily="34" charset="0"/>
                <a:cs typeface="Arial" panose="020B0604020202020204" pitchFamily="34" charset="0"/>
              </a:rPr>
              <a:t>cost </a:t>
            </a:r>
            <a:endParaRPr lang="en-GB" dirty="0"/>
          </a:p>
        </p:txBody>
      </p:sp>
      <p:pic>
        <p:nvPicPr>
          <p:cNvPr id="19" name="Graphic 18">
            <a:extLst>
              <a:ext uri="{FF2B5EF4-FFF2-40B4-BE49-F238E27FC236}">
                <a16:creationId xmlns:a16="http://schemas.microsoft.com/office/drawing/2014/main" id="{87181D64-40E7-87B7-EE74-409AE4F621A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72767" y="3269975"/>
            <a:ext cx="658525" cy="632640"/>
          </a:xfrm>
          <a:prstGeom prst="rect">
            <a:avLst/>
          </a:prstGeom>
        </p:spPr>
      </p:pic>
      <p:pic>
        <p:nvPicPr>
          <p:cNvPr id="20" name="Graphic 19">
            <a:extLst>
              <a:ext uri="{FF2B5EF4-FFF2-40B4-BE49-F238E27FC236}">
                <a16:creationId xmlns:a16="http://schemas.microsoft.com/office/drawing/2014/main" id="{3FC708C9-C559-5058-4F21-565B99E79FC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70916" y="4600269"/>
            <a:ext cx="557371" cy="667469"/>
          </a:xfrm>
          <a:prstGeom prst="rect">
            <a:avLst/>
          </a:prstGeom>
        </p:spPr>
      </p:pic>
      <p:pic>
        <p:nvPicPr>
          <p:cNvPr id="21" name="Graphic 20">
            <a:extLst>
              <a:ext uri="{FF2B5EF4-FFF2-40B4-BE49-F238E27FC236}">
                <a16:creationId xmlns:a16="http://schemas.microsoft.com/office/drawing/2014/main" id="{9B42663A-2112-7849-7D5C-4E06DF39124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609601" y="3069105"/>
            <a:ext cx="638885" cy="479164"/>
          </a:xfrm>
          <a:prstGeom prst="rect">
            <a:avLst/>
          </a:prstGeom>
        </p:spPr>
      </p:pic>
      <p:pic>
        <p:nvPicPr>
          <p:cNvPr id="22" name="Graphic 21">
            <a:extLst>
              <a:ext uri="{FF2B5EF4-FFF2-40B4-BE49-F238E27FC236}">
                <a16:creationId xmlns:a16="http://schemas.microsoft.com/office/drawing/2014/main" id="{0288A290-C726-7BD9-2062-27AC848B0B1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471516" y="4011352"/>
            <a:ext cx="823805" cy="739552"/>
          </a:xfrm>
          <a:prstGeom prst="rect">
            <a:avLst/>
          </a:prstGeom>
        </p:spPr>
      </p:pic>
      <p:sp>
        <p:nvSpPr>
          <p:cNvPr id="23" name="TextBox 22">
            <a:extLst>
              <a:ext uri="{FF2B5EF4-FFF2-40B4-BE49-F238E27FC236}">
                <a16:creationId xmlns:a16="http://schemas.microsoft.com/office/drawing/2014/main" id="{4A2A140C-8D26-0A33-DB9F-14EDFA481661}"/>
              </a:ext>
            </a:extLst>
          </p:cNvPr>
          <p:cNvSpPr txBox="1"/>
          <p:nvPr/>
        </p:nvSpPr>
        <p:spPr>
          <a:xfrm>
            <a:off x="7410451" y="2689554"/>
            <a:ext cx="3910219" cy="2152384"/>
          </a:xfrm>
          <a:prstGeom prst="rect">
            <a:avLst/>
          </a:prstGeom>
          <a:noFill/>
        </p:spPr>
        <p:txBody>
          <a:bodyPr wrap="square">
            <a:spAutoFit/>
          </a:bodyPr>
          <a:lstStyle/>
          <a:p>
            <a:pPr marR="0" lvl="0">
              <a:lnSpc>
                <a:spcPct val="107000"/>
              </a:lnSpc>
              <a:buSzPts val="1000"/>
              <a:tabLst>
                <a:tab pos="457200" algn="l"/>
              </a:tabLst>
            </a:pPr>
            <a:r>
              <a:rPr lang="en-GB" sz="1800" b="1" dirty="0">
                <a:solidFill>
                  <a:srgbClr val="95C86F"/>
                </a:solidFill>
                <a:effectLst/>
                <a:ea typeface="Aptos" panose="020B0004020202020204" pitchFamily="34" charset="0"/>
                <a:cs typeface="Arial" panose="020B0604020202020204" pitchFamily="34" charset="0"/>
              </a:rPr>
              <a:t>Social:</a:t>
            </a:r>
            <a:r>
              <a:rPr lang="en-GB" sz="1800" dirty="0">
                <a:solidFill>
                  <a:srgbClr val="95C86F"/>
                </a:solidFill>
                <a:effectLst/>
                <a:ea typeface="Aptos" panose="020B0004020202020204" pitchFamily="34" charset="0"/>
                <a:cs typeface="Arial" panose="020B0604020202020204" pitchFamily="34" charset="0"/>
              </a:rPr>
              <a:t> </a:t>
            </a:r>
          </a:p>
          <a:p>
            <a:pPr marR="0" lvl="0">
              <a:lnSpc>
                <a:spcPct val="107000"/>
              </a:lnSpc>
              <a:buSzPts val="1000"/>
              <a:tabLst>
                <a:tab pos="457200" algn="l"/>
              </a:tabLst>
            </a:pPr>
            <a:r>
              <a:rPr lang="en-GB" sz="1800" b="1" dirty="0">
                <a:effectLst/>
                <a:ea typeface="Aptos" panose="020B0004020202020204" pitchFamily="34" charset="0"/>
                <a:cs typeface="Arial" panose="020B0604020202020204" pitchFamily="34" charset="0"/>
              </a:rPr>
              <a:t>-15% </a:t>
            </a:r>
            <a:r>
              <a:rPr lang="en-GB" sz="1800" dirty="0">
                <a:effectLst/>
                <a:ea typeface="Aptos" panose="020B0004020202020204" pitchFamily="34" charset="0"/>
                <a:cs typeface="Arial" panose="020B0604020202020204" pitchFamily="34" charset="0"/>
              </a:rPr>
              <a:t>energy poverty</a:t>
            </a:r>
          </a:p>
          <a:p>
            <a:pPr marR="0" lvl="0">
              <a:lnSpc>
                <a:spcPct val="107000"/>
              </a:lnSpc>
              <a:buSzPts val="1000"/>
              <a:tabLst>
                <a:tab pos="457200" algn="l"/>
              </a:tabLst>
            </a:pPr>
            <a:r>
              <a:rPr lang="en-GB" sz="1800" b="1" dirty="0">
                <a:effectLst/>
                <a:ea typeface="Aptos" panose="020B0004020202020204" pitchFamily="34" charset="0"/>
                <a:cs typeface="Arial" panose="020B0604020202020204" pitchFamily="34" charset="0"/>
              </a:rPr>
              <a:t>+20% </a:t>
            </a:r>
            <a:r>
              <a:rPr lang="en-GB" sz="1800" dirty="0">
                <a:effectLst/>
                <a:ea typeface="Aptos" panose="020B0004020202020204" pitchFamily="34" charset="0"/>
                <a:cs typeface="Arial" panose="020B0604020202020204" pitchFamily="34" charset="0"/>
              </a:rPr>
              <a:t>energy literacy</a:t>
            </a:r>
          </a:p>
          <a:p>
            <a:pPr marR="0" lvl="0">
              <a:lnSpc>
                <a:spcPct val="107000"/>
              </a:lnSpc>
              <a:buSzPts val="1000"/>
              <a:tabLst>
                <a:tab pos="457200" algn="l"/>
              </a:tabLst>
            </a:pPr>
            <a:r>
              <a:rPr lang="en-GB" sz="1800" dirty="0">
                <a:effectLst/>
                <a:ea typeface="Aptos" panose="020B0004020202020204" pitchFamily="34" charset="0"/>
                <a:cs typeface="Arial" panose="020B0604020202020204" pitchFamily="34" charset="0"/>
              </a:rPr>
              <a:t>+</a:t>
            </a:r>
            <a:r>
              <a:rPr lang="en-GB" sz="1800" b="1" dirty="0">
                <a:effectLst/>
                <a:ea typeface="Aptos" panose="020B0004020202020204" pitchFamily="34" charset="0"/>
                <a:cs typeface="Arial" panose="020B0604020202020204" pitchFamily="34" charset="0"/>
              </a:rPr>
              <a:t>60% </a:t>
            </a:r>
            <a:r>
              <a:rPr lang="en-GB" sz="1800" dirty="0">
                <a:effectLst/>
                <a:ea typeface="Aptos" panose="020B0004020202020204" pitchFamily="34" charset="0"/>
                <a:cs typeface="Arial" panose="020B0604020202020204" pitchFamily="34" charset="0"/>
              </a:rPr>
              <a:t>technology acceptance</a:t>
            </a:r>
          </a:p>
          <a:p>
            <a:pPr marR="0" lvl="0">
              <a:lnSpc>
                <a:spcPct val="107000"/>
              </a:lnSpc>
              <a:buSzPts val="1000"/>
              <a:tabLst>
                <a:tab pos="457200" algn="l"/>
              </a:tabLst>
            </a:pPr>
            <a:endParaRPr lang="en-GB" sz="1800" b="1" dirty="0">
              <a:solidFill>
                <a:srgbClr val="95C86F"/>
              </a:solidFill>
              <a:effectLst/>
              <a:ea typeface="Aptos" panose="020B0004020202020204" pitchFamily="34" charset="0"/>
              <a:cs typeface="Arial" panose="020B0604020202020204" pitchFamily="34" charset="0"/>
            </a:endParaRPr>
          </a:p>
          <a:p>
            <a:pPr marR="0" lvl="0">
              <a:lnSpc>
                <a:spcPct val="107000"/>
              </a:lnSpc>
              <a:buSzPts val="1000"/>
              <a:tabLst>
                <a:tab pos="457200" algn="l"/>
              </a:tabLst>
            </a:pPr>
            <a:r>
              <a:rPr lang="en-GB" sz="1800" b="1" dirty="0">
                <a:solidFill>
                  <a:srgbClr val="95C86F"/>
                </a:solidFill>
                <a:effectLst/>
                <a:ea typeface="Aptos" panose="020B0004020202020204" pitchFamily="34" charset="0"/>
                <a:cs typeface="Arial" panose="020B0604020202020204" pitchFamily="34" charset="0"/>
              </a:rPr>
              <a:t>Environmental:</a:t>
            </a:r>
            <a:r>
              <a:rPr lang="en-GB" sz="1800" dirty="0">
                <a:solidFill>
                  <a:srgbClr val="95C86F"/>
                </a:solidFill>
                <a:effectLst/>
                <a:ea typeface="Aptos" panose="020B0004020202020204" pitchFamily="34" charset="0"/>
                <a:cs typeface="Arial" panose="020B0604020202020204" pitchFamily="34" charset="0"/>
              </a:rPr>
              <a:t> </a:t>
            </a:r>
          </a:p>
          <a:p>
            <a:pPr marR="0" lvl="0">
              <a:lnSpc>
                <a:spcPct val="107000"/>
              </a:lnSpc>
              <a:buSzPts val="1000"/>
              <a:tabLst>
                <a:tab pos="457200" algn="l"/>
              </a:tabLst>
            </a:pPr>
            <a:r>
              <a:rPr lang="en-GB" sz="1800" b="1" dirty="0">
                <a:effectLst/>
                <a:ea typeface="Aptos" panose="020B0004020202020204" pitchFamily="34" charset="0"/>
                <a:cs typeface="Arial" panose="020B0604020202020204" pitchFamily="34" charset="0"/>
              </a:rPr>
              <a:t>-33% </a:t>
            </a:r>
            <a:r>
              <a:rPr lang="en-GB" sz="1800" dirty="0">
                <a:effectLst/>
                <a:ea typeface="Aptos" panose="020B0004020202020204" pitchFamily="34" charset="0"/>
                <a:cs typeface="Arial" panose="020B0604020202020204" pitchFamily="34" charset="0"/>
              </a:rPr>
              <a:t>CO₂ emissions</a:t>
            </a:r>
            <a:endParaRPr lang="en-GB" dirty="0"/>
          </a:p>
        </p:txBody>
      </p:sp>
    </p:spTree>
    <p:extLst>
      <p:ext uri="{BB962C8B-B14F-4D97-AF65-F5344CB8AC3E}">
        <p14:creationId xmlns:p14="http://schemas.microsoft.com/office/powerpoint/2010/main" val="40386921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Immagine 39" descr="Immagine che contiene Carattere, Elementi grafici, logo, grafica&#10;&#10;Il contenuto generato dall'IA potrebbe non essere corretto.">
            <a:extLst>
              <a:ext uri="{FF2B5EF4-FFF2-40B4-BE49-F238E27FC236}">
                <a16:creationId xmlns:a16="http://schemas.microsoft.com/office/drawing/2014/main" id="{1DFB0DE2-D482-E6AC-1F3A-ECCB1CDD2F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51993"/>
            <a:ext cx="12192000" cy="3371452"/>
          </a:xfrm>
          <a:prstGeom prst="rect">
            <a:avLst/>
          </a:prstGeom>
        </p:spPr>
      </p:pic>
      <p:sp>
        <p:nvSpPr>
          <p:cNvPr id="38" name="Text Placeholder 3">
            <a:extLst>
              <a:ext uri="{FF2B5EF4-FFF2-40B4-BE49-F238E27FC236}">
                <a16:creationId xmlns:a16="http://schemas.microsoft.com/office/drawing/2014/main" id="{2D86D5B8-E245-B66B-C1A6-09CB1A31D6FD}"/>
              </a:ext>
            </a:extLst>
          </p:cNvPr>
          <p:cNvSpPr txBox="1">
            <a:spLocks/>
          </p:cNvSpPr>
          <p:nvPr/>
        </p:nvSpPr>
        <p:spPr>
          <a:xfrm>
            <a:off x="3604438" y="3382097"/>
            <a:ext cx="4830945" cy="457204"/>
          </a:xfrm>
          <a:prstGeom prst="rect">
            <a:avLst/>
          </a:prstGeom>
        </p:spPr>
        <p:txBody>
          <a:bodyPr/>
          <a:lstStyle>
            <a:lvl1pPr marL="0" indent="0" algn="r" defTabSz="914400" rtl="0" eaLnBrk="1" latinLnBrk="0" hangingPunct="1">
              <a:lnSpc>
                <a:spcPct val="90000"/>
              </a:lnSpc>
              <a:spcBef>
                <a:spcPts val="1000"/>
              </a:spcBef>
              <a:buFont typeface="Arial" panose="020B0604020202020204" pitchFamily="34" charset="0"/>
              <a:buNone/>
              <a:defRPr sz="2800" b="1" kern="1200">
                <a:solidFill>
                  <a:srgbClr val="95C86F"/>
                </a:solidFill>
                <a:latin typeface="Figtree" pitchFamily="2"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it-IT" dirty="0"/>
              <a:t>CONSORTIUM</a:t>
            </a:r>
            <a:endParaRPr lang="it-IT" dirty="0">
              <a:solidFill>
                <a:srgbClr val="1778B8"/>
              </a:solidFill>
            </a:endParaRPr>
          </a:p>
        </p:txBody>
      </p:sp>
      <p:grpSp>
        <p:nvGrpSpPr>
          <p:cNvPr id="14" name="Group 13">
            <a:extLst>
              <a:ext uri="{FF2B5EF4-FFF2-40B4-BE49-F238E27FC236}">
                <a16:creationId xmlns:a16="http://schemas.microsoft.com/office/drawing/2014/main" id="{EA66D474-687D-3771-8BC5-C22962050EC4}"/>
              </a:ext>
            </a:extLst>
          </p:cNvPr>
          <p:cNvGrpSpPr/>
          <p:nvPr/>
        </p:nvGrpSpPr>
        <p:grpSpPr>
          <a:xfrm>
            <a:off x="259546" y="3883302"/>
            <a:ext cx="11932454" cy="2252491"/>
            <a:chOff x="259546" y="3883302"/>
            <a:chExt cx="11932454" cy="2252491"/>
          </a:xfrm>
        </p:grpSpPr>
        <p:grpSp>
          <p:nvGrpSpPr>
            <p:cNvPr id="10" name="Gruppo 9">
              <a:extLst>
                <a:ext uri="{FF2B5EF4-FFF2-40B4-BE49-F238E27FC236}">
                  <a16:creationId xmlns:a16="http://schemas.microsoft.com/office/drawing/2014/main" id="{C610B372-772E-BDF1-F76C-CC05168ADEFE}"/>
                </a:ext>
              </a:extLst>
            </p:cNvPr>
            <p:cNvGrpSpPr/>
            <p:nvPr/>
          </p:nvGrpSpPr>
          <p:grpSpPr>
            <a:xfrm>
              <a:off x="259546" y="4400265"/>
              <a:ext cx="11932454" cy="1735528"/>
              <a:chOff x="145472" y="4067756"/>
              <a:chExt cx="11932454" cy="1735528"/>
            </a:xfrm>
          </p:grpSpPr>
          <p:pic>
            <p:nvPicPr>
              <p:cNvPr id="3" name="Immagine 2" descr="Immagine che contiene testo, Carattere, Elementi grafici, logo&#10;&#10;Il contenuto generato dall'IA potrebbe non essere corretto.">
                <a:extLst>
                  <a:ext uri="{FF2B5EF4-FFF2-40B4-BE49-F238E27FC236}">
                    <a16:creationId xmlns:a16="http://schemas.microsoft.com/office/drawing/2014/main" id="{A94CA06B-8940-2089-15D4-9E3CEDDD7F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660" y="4313800"/>
                <a:ext cx="1368246" cy="505671"/>
              </a:xfrm>
              <a:prstGeom prst="rect">
                <a:avLst/>
              </a:prstGeom>
            </p:spPr>
          </p:pic>
          <p:pic>
            <p:nvPicPr>
              <p:cNvPr id="5" name="Immagine 4" descr="Immagine che contiene Elementi grafici, cerchio, Carattere, simbolo&#10;&#10;Il contenuto generato dall'IA potrebbe non essere corretto.">
                <a:extLst>
                  <a:ext uri="{FF2B5EF4-FFF2-40B4-BE49-F238E27FC236}">
                    <a16:creationId xmlns:a16="http://schemas.microsoft.com/office/drawing/2014/main" id="{A048860B-6283-C682-8A84-C0F40B18C8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51387" y="4209732"/>
                <a:ext cx="729581" cy="802016"/>
              </a:xfrm>
              <a:prstGeom prst="rect">
                <a:avLst/>
              </a:prstGeom>
            </p:spPr>
          </p:pic>
          <p:pic>
            <p:nvPicPr>
              <p:cNvPr id="7" name="Immagine 6" descr="Immagine che contiene Carattere, schermata, design&#10;&#10;Il contenuto generato dall'IA potrebbe non essere corretto.">
                <a:extLst>
                  <a:ext uri="{FF2B5EF4-FFF2-40B4-BE49-F238E27FC236}">
                    <a16:creationId xmlns:a16="http://schemas.microsoft.com/office/drawing/2014/main" id="{CB190EFC-A240-2337-459A-D24629E5A9D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73265" y="5118080"/>
                <a:ext cx="1038302" cy="616122"/>
              </a:xfrm>
              <a:prstGeom prst="rect">
                <a:avLst/>
              </a:prstGeom>
            </p:spPr>
          </p:pic>
          <p:pic>
            <p:nvPicPr>
              <p:cNvPr id="9" name="Immagine 8" descr="Immagine che contiene Carattere, Elementi grafici, logo, testo&#10;&#10;Il contenuto generato dall'IA potrebbe non essere corretto.">
                <a:extLst>
                  <a:ext uri="{FF2B5EF4-FFF2-40B4-BE49-F238E27FC236}">
                    <a16:creationId xmlns:a16="http://schemas.microsoft.com/office/drawing/2014/main" id="{0E576801-438E-8FC0-DD78-BC35EE2243E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93096" y="4268979"/>
                <a:ext cx="1560691" cy="581260"/>
              </a:xfrm>
              <a:prstGeom prst="rect">
                <a:avLst/>
              </a:prstGeom>
            </p:spPr>
          </p:pic>
          <p:pic>
            <p:nvPicPr>
              <p:cNvPr id="11" name="Immagine 10" descr="Immagine che contiene testo, cerchio, simbolo&#10;&#10;Il contenuto generato dall'IA potrebbe non essere corretto.">
                <a:extLst>
                  <a:ext uri="{FF2B5EF4-FFF2-40B4-BE49-F238E27FC236}">
                    <a16:creationId xmlns:a16="http://schemas.microsoft.com/office/drawing/2014/main" id="{CAF8A0C2-A6E2-8BB2-4CAE-1E270B4C567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05768" y="4268935"/>
                <a:ext cx="550048" cy="581983"/>
              </a:xfrm>
              <a:prstGeom prst="rect">
                <a:avLst/>
              </a:prstGeom>
            </p:spPr>
          </p:pic>
          <p:pic>
            <p:nvPicPr>
              <p:cNvPr id="13" name="Immagine 12" descr="Immagine che contiene testo, Carattere, Elementi grafici, logo&#10;&#10;Il contenuto generato dall'IA potrebbe non essere corretto.">
                <a:extLst>
                  <a:ext uri="{FF2B5EF4-FFF2-40B4-BE49-F238E27FC236}">
                    <a16:creationId xmlns:a16="http://schemas.microsoft.com/office/drawing/2014/main" id="{A4A0EBE5-5E54-6810-4BE7-7BEEE2CF247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815973" y="4270092"/>
                <a:ext cx="1015357" cy="603496"/>
              </a:xfrm>
              <a:prstGeom prst="rect">
                <a:avLst/>
              </a:prstGeom>
            </p:spPr>
          </p:pic>
          <p:pic>
            <p:nvPicPr>
              <p:cNvPr id="15" name="Immagine 14" descr="Immagine che contiene Elementi grafici, Carattere, grafica, logo&#10;&#10;Il contenuto generato dall'IA potrebbe non essere corretto.">
                <a:extLst>
                  <a:ext uri="{FF2B5EF4-FFF2-40B4-BE49-F238E27FC236}">
                    <a16:creationId xmlns:a16="http://schemas.microsoft.com/office/drawing/2014/main" id="{FC1F5EFF-D365-3419-C67E-71EB36636D9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820803" y="4189739"/>
                <a:ext cx="705244" cy="742877"/>
              </a:xfrm>
              <a:prstGeom prst="rect">
                <a:avLst/>
              </a:prstGeom>
            </p:spPr>
          </p:pic>
          <p:pic>
            <p:nvPicPr>
              <p:cNvPr id="17" name="Immagine 16" descr="Immagine che contiene Carattere, Elementi grafici, testo, schermata&#10;&#10;Il contenuto generato dall'IA potrebbe non essere corretto.">
                <a:extLst>
                  <a:ext uri="{FF2B5EF4-FFF2-40B4-BE49-F238E27FC236}">
                    <a16:creationId xmlns:a16="http://schemas.microsoft.com/office/drawing/2014/main" id="{44C839C7-EB6D-1277-96D7-2D5E8319C07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738862" y="4067756"/>
                <a:ext cx="879541" cy="930606"/>
              </a:xfrm>
              <a:prstGeom prst="rect">
                <a:avLst/>
              </a:prstGeom>
            </p:spPr>
          </p:pic>
          <p:pic>
            <p:nvPicPr>
              <p:cNvPr id="19" name="Immagine 18" descr="Immagine che contiene Carattere, logo, bianco, simbolo&#10;&#10;Il contenuto generato dall'IA potrebbe non essere corretto.">
                <a:extLst>
                  <a:ext uri="{FF2B5EF4-FFF2-40B4-BE49-F238E27FC236}">
                    <a16:creationId xmlns:a16="http://schemas.microsoft.com/office/drawing/2014/main" id="{8ACB02C5-F2C2-DC25-91FC-EFFD61B0842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083357" y="5118076"/>
                <a:ext cx="1368246" cy="667407"/>
              </a:xfrm>
              <a:prstGeom prst="rect">
                <a:avLst/>
              </a:prstGeom>
            </p:spPr>
          </p:pic>
          <p:pic>
            <p:nvPicPr>
              <p:cNvPr id="21" name="Immagine 20" descr="Immagine che contiene Elementi grafici, grafica, logo, Carattere&#10;&#10;Il contenuto generato dall'IA potrebbe non essere corretto.">
                <a:extLst>
                  <a:ext uri="{FF2B5EF4-FFF2-40B4-BE49-F238E27FC236}">
                    <a16:creationId xmlns:a16="http://schemas.microsoft.com/office/drawing/2014/main" id="{2D498FD9-B3AB-88E9-3A83-51436BDC2AEA}"/>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816640" y="4294570"/>
                <a:ext cx="1513249" cy="581261"/>
              </a:xfrm>
              <a:prstGeom prst="rect">
                <a:avLst/>
              </a:prstGeom>
            </p:spPr>
          </p:pic>
          <p:pic>
            <p:nvPicPr>
              <p:cNvPr id="23" name="Immagine 22" descr="Immagine che contiene schermata, design, Elementi grafici, Carattere&#10;&#10;Il contenuto generato dall'IA potrebbe non essere corretto.">
                <a:extLst>
                  <a:ext uri="{FF2B5EF4-FFF2-40B4-BE49-F238E27FC236}">
                    <a16:creationId xmlns:a16="http://schemas.microsoft.com/office/drawing/2014/main" id="{1853C22D-CC70-C084-B456-A48052443EB9}"/>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867450" y="5096095"/>
                <a:ext cx="697310" cy="707189"/>
              </a:xfrm>
              <a:prstGeom prst="rect">
                <a:avLst/>
              </a:prstGeom>
            </p:spPr>
          </p:pic>
          <p:pic>
            <p:nvPicPr>
              <p:cNvPr id="25" name="Immagine 24" descr="Immagine che contiene testo, Carattere, schermata, Elementi grafici&#10;&#10;Il contenuto generato dall'IA potrebbe non essere corretto.">
                <a:extLst>
                  <a:ext uri="{FF2B5EF4-FFF2-40B4-BE49-F238E27FC236}">
                    <a16:creationId xmlns:a16="http://schemas.microsoft.com/office/drawing/2014/main" id="{981B8315-2378-C60C-EAB4-B0FE77C83D2A}"/>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067604" y="5123466"/>
                <a:ext cx="1074553" cy="511747"/>
              </a:xfrm>
              <a:prstGeom prst="rect">
                <a:avLst/>
              </a:prstGeom>
            </p:spPr>
          </p:pic>
          <p:pic>
            <p:nvPicPr>
              <p:cNvPr id="27" name="Immagine 26" descr="Immagine che contiene Carattere, testo, Elementi grafici, logo&#10;&#10;Il contenuto generato dall'IA potrebbe non essere corretto.">
                <a:extLst>
                  <a:ext uri="{FF2B5EF4-FFF2-40B4-BE49-F238E27FC236}">
                    <a16:creationId xmlns:a16="http://schemas.microsoft.com/office/drawing/2014/main" id="{30834C14-B2B8-997F-946F-754C8AA34290}"/>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855229" y="5137444"/>
                <a:ext cx="1074148" cy="565164"/>
              </a:xfrm>
              <a:prstGeom prst="rect">
                <a:avLst/>
              </a:prstGeom>
            </p:spPr>
          </p:pic>
          <p:pic>
            <p:nvPicPr>
              <p:cNvPr id="29" name="Immagine 28" descr="Immagine che contiene testo, Carattere, schermata, Elementi grafici&#10;&#10;Il contenuto generato dall'IA potrebbe non essere corretto.">
                <a:extLst>
                  <a:ext uri="{FF2B5EF4-FFF2-40B4-BE49-F238E27FC236}">
                    <a16:creationId xmlns:a16="http://schemas.microsoft.com/office/drawing/2014/main" id="{E537B0C4-B96F-20B4-263E-46E25D06F629}"/>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690634" y="5067737"/>
                <a:ext cx="1147323" cy="682838"/>
              </a:xfrm>
              <a:prstGeom prst="rect">
                <a:avLst/>
              </a:prstGeom>
            </p:spPr>
          </p:pic>
          <p:pic>
            <p:nvPicPr>
              <p:cNvPr id="31" name="Immagine 30" descr="Immagine che contiene arancione, Elementi grafici, Carattere, logo&#10;&#10;Il contenuto generato dall'IA potrebbe non essere corretto.">
                <a:extLst>
                  <a:ext uri="{FF2B5EF4-FFF2-40B4-BE49-F238E27FC236}">
                    <a16:creationId xmlns:a16="http://schemas.microsoft.com/office/drawing/2014/main" id="{80BA2461-CCA4-59DA-2EF3-959FC966473E}"/>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9380937" y="5110635"/>
                <a:ext cx="759104" cy="539896"/>
              </a:xfrm>
              <a:prstGeom prst="rect">
                <a:avLst/>
              </a:prstGeom>
            </p:spPr>
          </p:pic>
          <p:pic>
            <p:nvPicPr>
              <p:cNvPr id="33" name="Immagine 32" descr="Immagine che contiene Carattere, Elementi grafici, logo, schermata&#10;&#10;Il contenuto generato dall'IA potrebbe non essere corretto.">
                <a:extLst>
                  <a:ext uri="{FF2B5EF4-FFF2-40B4-BE49-F238E27FC236}">
                    <a16:creationId xmlns:a16="http://schemas.microsoft.com/office/drawing/2014/main" id="{9B5C207D-615F-BA9B-4EBE-21BC41E5B809}"/>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0047062" y="5048234"/>
                <a:ext cx="2030864" cy="638784"/>
              </a:xfrm>
              <a:prstGeom prst="rect">
                <a:avLst/>
              </a:prstGeom>
            </p:spPr>
          </p:pic>
          <p:graphicFrame>
            <p:nvGraphicFramePr>
              <p:cNvPr id="34" name="Oggetto 33">
                <a:extLst>
                  <a:ext uri="{FF2B5EF4-FFF2-40B4-BE49-F238E27FC236}">
                    <a16:creationId xmlns:a16="http://schemas.microsoft.com/office/drawing/2014/main" id="{D6CD4DD5-A938-B07C-8F6A-F39EC6861DAD}"/>
                  </a:ext>
                </a:extLst>
              </p:cNvPr>
              <p:cNvGraphicFramePr>
                <a:graphicFrameLocks noChangeAspect="1"/>
              </p:cNvGraphicFramePr>
              <p:nvPr>
                <p:extLst>
                  <p:ext uri="{D42A27DB-BD31-4B8C-83A1-F6EECF244321}">
                    <p14:modId xmlns:p14="http://schemas.microsoft.com/office/powerpoint/2010/main" val="960069880"/>
                  </p:ext>
                </p:extLst>
              </p:nvPr>
            </p:nvGraphicFramePr>
            <p:xfrm>
              <a:off x="10016961" y="4240052"/>
              <a:ext cx="879541" cy="633536"/>
            </p:xfrm>
            <a:graphic>
              <a:graphicData uri="http://schemas.openxmlformats.org/presentationml/2006/ole">
                <mc:AlternateContent xmlns:mc="http://schemas.openxmlformats.org/markup-compatibility/2006">
                  <mc:Choice xmlns:v="urn:schemas-microsoft-com:vml" Requires="v">
                    <p:oleObj name="Acrobat Document" r:id="rId19" imgW="5400276" imgH="3676137" progId="Acrobat.Document.DC">
                      <p:embed/>
                    </p:oleObj>
                  </mc:Choice>
                  <mc:Fallback>
                    <p:oleObj name="Acrobat Document" r:id="rId19" imgW="5400276" imgH="3676137" progId="Acrobat.Document.DC">
                      <p:embed/>
                      <p:pic>
                        <p:nvPicPr>
                          <p:cNvPr id="34" name="Oggetto 33">
                            <a:extLst>
                              <a:ext uri="{FF2B5EF4-FFF2-40B4-BE49-F238E27FC236}">
                                <a16:creationId xmlns:a16="http://schemas.microsoft.com/office/drawing/2014/main" id="{D6CD4DD5-A938-B07C-8F6A-F39EC6861DAD}"/>
                              </a:ext>
                            </a:extLst>
                          </p:cNvPr>
                          <p:cNvPicPr/>
                          <p:nvPr/>
                        </p:nvPicPr>
                        <p:blipFill>
                          <a:blip r:embed="rId20"/>
                          <a:stretch>
                            <a:fillRect/>
                          </a:stretch>
                        </p:blipFill>
                        <p:spPr>
                          <a:xfrm>
                            <a:off x="10016961" y="4240052"/>
                            <a:ext cx="879541" cy="633536"/>
                          </a:xfrm>
                          <a:prstGeom prst="rect">
                            <a:avLst/>
                          </a:prstGeom>
                        </p:spPr>
                      </p:pic>
                    </p:oleObj>
                  </mc:Fallback>
                </mc:AlternateContent>
              </a:graphicData>
            </a:graphic>
          </p:graphicFrame>
          <p:pic>
            <p:nvPicPr>
              <p:cNvPr id="36" name="Elemento grafico 35">
                <a:extLst>
                  <a:ext uri="{FF2B5EF4-FFF2-40B4-BE49-F238E27FC236}">
                    <a16:creationId xmlns:a16="http://schemas.microsoft.com/office/drawing/2014/main" id="{A7561B8A-E58C-C0A2-CA22-6AC0B14CEE78}"/>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145472" y="5206450"/>
                <a:ext cx="1708208" cy="345781"/>
              </a:xfrm>
              <a:prstGeom prst="rect">
                <a:avLst/>
              </a:prstGeom>
            </p:spPr>
          </p:pic>
          <p:pic>
            <p:nvPicPr>
              <p:cNvPr id="8" name="Immagine 7" descr="Immagine che contiene cerchio, Carattere, Elementi grafici, logo&#10;&#10;Il contenuto generato dall'IA potrebbe non essere corretto.">
                <a:extLst>
                  <a:ext uri="{FF2B5EF4-FFF2-40B4-BE49-F238E27FC236}">
                    <a16:creationId xmlns:a16="http://schemas.microsoft.com/office/drawing/2014/main" id="{A51C5DED-EDC0-F8E2-BE2F-2D6FF10C342A}"/>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11012606" y="4189739"/>
                <a:ext cx="802208" cy="802208"/>
              </a:xfrm>
              <a:prstGeom prst="rect">
                <a:avLst/>
              </a:prstGeom>
            </p:spPr>
          </p:pic>
        </p:grpSp>
        <p:pic>
          <p:nvPicPr>
            <p:cNvPr id="12" name="Picture 11">
              <a:extLst>
                <a:ext uri="{FF2B5EF4-FFF2-40B4-BE49-F238E27FC236}">
                  <a16:creationId xmlns:a16="http://schemas.microsoft.com/office/drawing/2014/main" id="{B69A5090-2EAE-FC69-2853-82F58C880492}"/>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5183332" y="3883302"/>
              <a:ext cx="1825336" cy="633280"/>
            </a:xfrm>
            <a:prstGeom prst="rect">
              <a:avLst/>
            </a:prstGeom>
          </p:spPr>
        </p:pic>
      </p:grpSp>
    </p:spTree>
    <p:extLst>
      <p:ext uri="{BB962C8B-B14F-4D97-AF65-F5344CB8AC3E}">
        <p14:creationId xmlns:p14="http://schemas.microsoft.com/office/powerpoint/2010/main" val="3326958973"/>
      </p:ext>
    </p:extLst>
  </p:cSld>
  <p:clrMapOvr>
    <a:masterClrMapping/>
  </p:clrMapOvr>
</p:sld>
</file>

<file path=ppt/theme/theme1.xml><?xml version="1.0" encoding="utf-8"?>
<a:theme xmlns:a="http://schemas.openxmlformats.org/drawingml/2006/main" name="Tema di Office">
  <a:themeElements>
    <a:clrScheme name="Personalizzato 1">
      <a:dk1>
        <a:srgbClr val="000000"/>
      </a:dk1>
      <a:lt1>
        <a:sysClr val="window" lastClr="FFFFFF"/>
      </a:lt1>
      <a:dk2>
        <a:srgbClr val="1E2244"/>
      </a:dk2>
      <a:lt2>
        <a:srgbClr val="E8E8E8"/>
      </a:lt2>
      <a:accent1>
        <a:srgbClr val="1978B8"/>
      </a:accent1>
      <a:accent2>
        <a:srgbClr val="78B948"/>
      </a:accent2>
      <a:accent3>
        <a:srgbClr val="E4F1DA"/>
      </a:accent3>
      <a:accent4>
        <a:srgbClr val="E97132"/>
      </a:accent4>
      <a:accent5>
        <a:srgbClr val="00B050"/>
      </a:accent5>
      <a:accent6>
        <a:srgbClr val="002060"/>
      </a:accent6>
      <a:hlink>
        <a:srgbClr val="00B0F0"/>
      </a:hlink>
      <a:folHlink>
        <a:srgbClr val="78B948"/>
      </a:folHlink>
    </a:clrScheme>
    <a:fontScheme name="Personalizzato 6">
      <a:majorFont>
        <a:latin typeface="Figtree"/>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dirty="0"/>
        </a:defPPr>
      </a:lstStyle>
      <a:style>
        <a:lnRef idx="2">
          <a:schemeClr val="accent1">
            <a:shade val="15000"/>
          </a:schemeClr>
        </a:lnRef>
        <a:fillRef idx="1">
          <a:schemeClr val="accent1"/>
        </a:fillRef>
        <a:effectRef idx="0">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935</TotalTime>
  <Words>478</Words>
  <Application>Microsoft Office PowerPoint</Application>
  <PresentationFormat>Widescreen</PresentationFormat>
  <Paragraphs>89</Paragraphs>
  <Slides>10</Slides>
  <Notes>0</Notes>
  <HiddenSlides>0</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10</vt:i4>
      </vt:variant>
    </vt:vector>
  </HeadingPairs>
  <TitlesOfParts>
    <vt:vector size="16" baseType="lpstr">
      <vt:lpstr>Aptos</vt:lpstr>
      <vt:lpstr>Arial</vt:lpstr>
      <vt:lpstr>Figtree</vt:lpstr>
      <vt:lpstr>Open Sans</vt:lpstr>
      <vt:lpstr>Tema di Office</vt:lpstr>
      <vt:lpstr>Acrobat Document</vt:lpstr>
      <vt:lpstr>PowerPoint Presentation</vt:lpstr>
      <vt:lpstr>Overview</vt:lpstr>
      <vt:lpstr>Objectives</vt:lpstr>
      <vt:lpstr>Our concept</vt:lpstr>
      <vt:lpstr>What we deliver</vt:lpstr>
      <vt:lpstr>The demos</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Alessia Palermiti</dc:creator>
  <cp:lastModifiedBy>Oliveira, Eunice</cp:lastModifiedBy>
  <cp:revision>10</cp:revision>
  <dcterms:created xsi:type="dcterms:W3CDTF">2024-07-23T09:22:54Z</dcterms:created>
  <dcterms:modified xsi:type="dcterms:W3CDTF">2026-02-18T13:04:23Z</dcterms:modified>
</cp:coreProperties>
</file>